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19"/>
  </p:notesMasterIdLst>
  <p:sldIdLst>
    <p:sldId id="256" r:id="rId2"/>
    <p:sldId id="1679" r:id="rId3"/>
    <p:sldId id="1677" r:id="rId4"/>
    <p:sldId id="1668" r:id="rId5"/>
    <p:sldId id="1671" r:id="rId6"/>
    <p:sldId id="1670" r:id="rId7"/>
    <p:sldId id="1672" r:id="rId8"/>
    <p:sldId id="1673" r:id="rId9"/>
    <p:sldId id="1674" r:id="rId10"/>
    <p:sldId id="1669" r:id="rId11"/>
    <p:sldId id="1676" r:id="rId12"/>
    <p:sldId id="1664" r:id="rId13"/>
    <p:sldId id="1675" r:id="rId14"/>
    <p:sldId id="1662" r:id="rId15"/>
    <p:sldId id="1678" r:id="rId16"/>
    <p:sldId id="1680" r:id="rId17"/>
    <p:sldId id="166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8CCD"/>
    <a:srgbClr val="F08D22"/>
    <a:srgbClr val="F5AF61"/>
    <a:srgbClr val="F6B976"/>
    <a:srgbClr val="FDDBA9"/>
    <a:srgbClr val="99D6CB"/>
    <a:srgbClr val="5ABAA7"/>
    <a:srgbClr val="1A967C"/>
    <a:srgbClr val="3AA7DD"/>
    <a:srgbClr val="267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6" autoAdjust="0"/>
    <p:restoredTop sz="86303" autoAdjust="0"/>
  </p:normalViewPr>
  <p:slideViewPr>
    <p:cSldViewPr snapToGrid="0">
      <p:cViewPr varScale="1">
        <p:scale>
          <a:sx n="147" d="100"/>
          <a:sy n="147" d="100"/>
        </p:scale>
        <p:origin x="616"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jn Dullaart" userId="2841bcdc-7227-405d-a344-fac06eb0e56f" providerId="ADAL" clId="{29005295-6C75-421D-8454-048A72F6F45A}"/>
    <pc:docChg chg="custSel modSld">
      <pc:chgData name="Martijn Dullaart" userId="2841bcdc-7227-405d-a344-fac06eb0e56f" providerId="ADAL" clId="{29005295-6C75-421D-8454-048A72F6F45A}" dt="2025-03-19T08:32:33.870" v="17" actId="20577"/>
      <pc:docMkLst>
        <pc:docMk/>
      </pc:docMkLst>
      <pc:sldChg chg="modSp mod">
        <pc:chgData name="Martijn Dullaart" userId="2841bcdc-7227-405d-a344-fac06eb0e56f" providerId="ADAL" clId="{29005295-6C75-421D-8454-048A72F6F45A}" dt="2025-03-19T08:32:33.870" v="17" actId="20577"/>
        <pc:sldMkLst>
          <pc:docMk/>
          <pc:sldMk cId="3103515428" sldId="256"/>
        </pc:sldMkLst>
        <pc:spChg chg="mod">
          <ac:chgData name="Martijn Dullaart" userId="2841bcdc-7227-405d-a344-fac06eb0e56f" providerId="ADAL" clId="{29005295-6C75-421D-8454-048A72F6F45A}" dt="2025-03-19T08:32:33.870" v="17" actId="20577"/>
          <ac:spMkLst>
            <pc:docMk/>
            <pc:sldMk cId="3103515428" sldId="256"/>
            <ac:spMk id="3" creationId="{4A7D84FC-7089-49EF-A12A-67725AA4E27C}"/>
          </ac:spMkLst>
        </pc:spChg>
        <pc:spChg chg="mod">
          <ac:chgData name="Martijn Dullaart" userId="2841bcdc-7227-405d-a344-fac06eb0e56f" providerId="ADAL" clId="{29005295-6C75-421D-8454-048A72F6F45A}" dt="2025-03-19T08:32:05.933" v="2" actId="20577"/>
          <ac:spMkLst>
            <pc:docMk/>
            <pc:sldMk cId="3103515428" sldId="256"/>
            <ac:spMk id="4" creationId="{8921D4B2-1FCB-418F-AD22-26B2C4E74AA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60B77-A1B4-4675-9C30-DCDEB58DCF92}" type="datetimeFigureOut">
              <a:rPr lang="en-US" smtClean="0"/>
              <a:t>3/19/2025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1D7BB-0CEB-48A6-9E5F-3B1F50F1B96A}" type="slidenum">
              <a:rPr lang="en-US" smtClean="0"/>
              <a:t>‹#›</a:t>
            </a:fld>
            <a:endParaRPr lang="en-US"/>
          </a:p>
        </p:txBody>
      </p:sp>
    </p:spTree>
    <p:extLst>
      <p:ext uri="{BB962C8B-B14F-4D97-AF65-F5344CB8AC3E}">
        <p14:creationId xmlns:p14="http://schemas.microsoft.com/office/powerpoint/2010/main" val="468427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12</a:t>
            </a:fld>
            <a:endParaRPr lang="en-US"/>
          </a:p>
        </p:txBody>
      </p:sp>
    </p:spTree>
    <p:extLst>
      <p:ext uri="{BB962C8B-B14F-4D97-AF65-F5344CB8AC3E}">
        <p14:creationId xmlns:p14="http://schemas.microsoft.com/office/powerpoint/2010/main" val="4010135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bricklink.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a:xfrm>
            <a:off x="831849" y="1709738"/>
            <a:ext cx="11259631" cy="2852737"/>
          </a:xfrm>
        </p:spPr>
        <p:txBody>
          <a:bodyPr/>
          <a:lstStyle/>
          <a:p>
            <a:r>
              <a:rPr lang="en-US" dirty="0"/>
              <a:t>Configuration Management Game</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How to facilitate the game – Rev 3</a:t>
            </a:r>
          </a:p>
          <a:p>
            <a:r>
              <a:rPr lang="en-US" sz="1600" dirty="0">
                <a:solidFill>
                  <a:schemeClr val="bg1">
                    <a:lumMod val="50000"/>
                  </a:schemeClr>
                </a:solidFill>
              </a:rPr>
              <a:t>by Martijn Dullaart</a:t>
            </a:r>
          </a:p>
          <a:p>
            <a:pPr algn="r"/>
            <a:r>
              <a:rPr lang="en-US" sz="1600" dirty="0">
                <a:solidFill>
                  <a:schemeClr val="bg1">
                    <a:lumMod val="50000"/>
                  </a:schemeClr>
                </a:solidFill>
              </a:rPr>
              <a:t>Based on the CM Effectivity Game from </a:t>
            </a:r>
            <a:r>
              <a:rPr lang="en-US" sz="1600" dirty="0">
                <a:solidFill>
                  <a:schemeClr val="accent2"/>
                </a:solidFill>
              </a:rPr>
              <a:t>ASML</a:t>
            </a:r>
            <a:br>
              <a:rPr lang="en-US" sz="1600" dirty="0">
                <a:solidFill>
                  <a:schemeClr val="accent2"/>
                </a:solidFill>
              </a:rPr>
            </a:br>
            <a:r>
              <a:rPr lang="en-US" sz="1400" dirty="0">
                <a:solidFill>
                  <a:schemeClr val="bg1">
                    <a:lumMod val="50000"/>
                  </a:schemeClr>
                </a:solidFill>
              </a:rPr>
              <a:t>Original creator: </a:t>
            </a:r>
            <a:r>
              <a:rPr lang="en-US" sz="1400" dirty="0">
                <a:solidFill>
                  <a:schemeClr val="accent2"/>
                </a:solidFill>
              </a:rPr>
              <a:t>Arnaud Hubaux</a:t>
            </a:r>
            <a:br>
              <a:rPr lang="en-US" sz="1400" dirty="0">
                <a:solidFill>
                  <a:schemeClr val="accent2"/>
                </a:solidFill>
              </a:rPr>
            </a:br>
            <a:r>
              <a:rPr lang="en-US" sz="1400" dirty="0">
                <a:solidFill>
                  <a:schemeClr val="accent3"/>
                </a:solidFill>
              </a:rPr>
              <a:t>Co-creators: </a:t>
            </a:r>
            <a:r>
              <a:rPr lang="en-US" sz="1400" dirty="0">
                <a:solidFill>
                  <a:schemeClr val="accent2"/>
                </a:solidFill>
              </a:rPr>
              <a:t>Pauline </a:t>
            </a:r>
            <a:r>
              <a:rPr lang="en-US" sz="1400" dirty="0" err="1">
                <a:solidFill>
                  <a:schemeClr val="accent2"/>
                </a:solidFill>
              </a:rPr>
              <a:t>Francken</a:t>
            </a:r>
            <a:r>
              <a:rPr lang="en-US" sz="1400" dirty="0">
                <a:solidFill>
                  <a:schemeClr val="accent2"/>
                </a:solidFill>
              </a:rPr>
              <a:t>, Willem-Jan Span &amp; Martijn Dullaart</a:t>
            </a:r>
            <a:r>
              <a:rPr lang="en-US" sz="1400" dirty="0">
                <a:solidFill>
                  <a:schemeClr val="bg1">
                    <a:lumMod val="50000"/>
                  </a:schemeClr>
                </a:solidFill>
              </a:rPr>
              <a:t> </a:t>
            </a:r>
          </a:p>
        </p:txBody>
      </p:sp>
      <p:sp>
        <p:nvSpPr>
          <p:cNvPr id="4" name="TextBox 3">
            <a:extLst>
              <a:ext uri="{FF2B5EF4-FFF2-40B4-BE49-F238E27FC236}">
                <a16:creationId xmlns:a16="http://schemas.microsoft.com/office/drawing/2014/main" id="{8921D4B2-1FCB-418F-AD22-26B2C4E74AA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04C67-CC7F-4D72-B1E0-90E230D29060}"/>
              </a:ext>
            </a:extLst>
          </p:cNvPr>
          <p:cNvSpPr>
            <a:spLocks noGrp="1"/>
          </p:cNvSpPr>
          <p:nvPr>
            <p:ph type="body" sz="quarter" idx="10"/>
          </p:nvPr>
        </p:nvSpPr>
        <p:spPr/>
        <p:txBody>
          <a:bodyPr/>
          <a:lstStyle/>
          <a:p>
            <a:r>
              <a:rPr lang="en-US" dirty="0"/>
              <a:t>Plan</a:t>
            </a:r>
          </a:p>
        </p:txBody>
      </p:sp>
      <p:sp>
        <p:nvSpPr>
          <p:cNvPr id="3" name="Text Placeholder 2">
            <a:extLst>
              <a:ext uri="{FF2B5EF4-FFF2-40B4-BE49-F238E27FC236}">
                <a16:creationId xmlns:a16="http://schemas.microsoft.com/office/drawing/2014/main" id="{2E1F82BE-5B86-4C36-AF14-1B79544EB971}"/>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973C899D-4CB3-4C6B-9EB8-BFE0A99B0D5A}"/>
              </a:ext>
            </a:extLst>
          </p:cNvPr>
          <p:cNvSpPr>
            <a:spLocks noGrp="1"/>
          </p:cNvSpPr>
          <p:nvPr>
            <p:ph idx="1"/>
          </p:nvPr>
        </p:nvSpPr>
        <p:spPr/>
        <p:txBody>
          <a:bodyPr/>
          <a:lstStyle/>
          <a:p>
            <a:r>
              <a:rPr lang="en-US" sz="2400" dirty="0">
                <a:solidFill>
                  <a:srgbClr val="999999">
                    <a:lumMod val="50000"/>
                  </a:srgbClr>
                </a:solidFill>
                <a:latin typeface="Calibri" panose="020F0502020204030204" pitchFamily="34" charset="0"/>
              </a:rPr>
              <a:t>Book the required room/facility to support the number of participants/teams and required table layout.</a:t>
            </a:r>
          </a:p>
          <a:p>
            <a:pPr lvl="1"/>
            <a:r>
              <a:rPr lang="en-US" sz="2000" dirty="0">
                <a:solidFill>
                  <a:srgbClr val="999999">
                    <a:lumMod val="50000"/>
                  </a:srgbClr>
                </a:solidFill>
                <a:latin typeface="Calibri" panose="020F0502020204030204" pitchFamily="34" charset="0"/>
              </a:rPr>
              <a:t>Make sure there is a projector for the timer and the introduction. </a:t>
            </a:r>
          </a:p>
          <a:p>
            <a:r>
              <a:rPr lang="en-US" sz="2400" dirty="0">
                <a:solidFill>
                  <a:srgbClr val="999999">
                    <a:lumMod val="50000"/>
                  </a:srgbClr>
                </a:solidFill>
                <a:latin typeface="Calibri" panose="020F0502020204030204" pitchFamily="34" charset="0"/>
              </a:rPr>
              <a:t>Make sure you have enough complete set of bricks</a:t>
            </a:r>
          </a:p>
          <a:p>
            <a:r>
              <a:rPr lang="en-US" sz="2400" dirty="0">
                <a:solidFill>
                  <a:srgbClr val="999999">
                    <a:lumMod val="50000"/>
                  </a:srgbClr>
                </a:solidFill>
                <a:latin typeface="Calibri" panose="020F0502020204030204" pitchFamily="34" charset="0"/>
              </a:rPr>
              <a:t>Make sure you have 7 pens per team</a:t>
            </a:r>
          </a:p>
        </p:txBody>
      </p:sp>
      <p:sp>
        <p:nvSpPr>
          <p:cNvPr id="5" name="TextBox 4">
            <a:extLst>
              <a:ext uri="{FF2B5EF4-FFF2-40B4-BE49-F238E27FC236}">
                <a16:creationId xmlns:a16="http://schemas.microsoft.com/office/drawing/2014/main" id="{7839D06D-AE7B-4088-9987-D19C6EE3AA86}"/>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9616209"/>
      </p:ext>
    </p:extLst>
  </p:cSld>
  <p:clrMapOvr>
    <a:masterClrMapping/>
  </p:clrMapOvr>
  <p:transition spd="slow" advClick="0" advTm="3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04C67-CC7F-4D72-B1E0-90E230D29060}"/>
              </a:ext>
            </a:extLst>
          </p:cNvPr>
          <p:cNvSpPr>
            <a:spLocks noGrp="1"/>
          </p:cNvSpPr>
          <p:nvPr>
            <p:ph type="body" sz="quarter" idx="10"/>
          </p:nvPr>
        </p:nvSpPr>
        <p:spPr/>
        <p:txBody>
          <a:bodyPr/>
          <a:lstStyle/>
          <a:p>
            <a:r>
              <a:rPr lang="en-US" dirty="0"/>
              <a:t>Prepare the materials for the game</a:t>
            </a:r>
          </a:p>
        </p:txBody>
      </p:sp>
      <p:sp>
        <p:nvSpPr>
          <p:cNvPr id="3" name="Text Placeholder 2">
            <a:extLst>
              <a:ext uri="{FF2B5EF4-FFF2-40B4-BE49-F238E27FC236}">
                <a16:creationId xmlns:a16="http://schemas.microsoft.com/office/drawing/2014/main" id="{2E1F82BE-5B86-4C36-AF14-1B79544EB971}"/>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973C899D-4CB3-4C6B-9EB8-BFE0A99B0D5A}"/>
              </a:ext>
            </a:extLst>
          </p:cNvPr>
          <p:cNvSpPr>
            <a:spLocks noGrp="1"/>
          </p:cNvSpPr>
          <p:nvPr>
            <p:ph idx="1"/>
          </p:nvPr>
        </p:nvSpPr>
        <p:spPr/>
        <p:txBody>
          <a:bodyPr/>
          <a:lstStyle/>
          <a:p>
            <a:r>
              <a:rPr lang="en-US" sz="2400" dirty="0">
                <a:solidFill>
                  <a:srgbClr val="999999">
                    <a:lumMod val="50000"/>
                  </a:srgbClr>
                </a:solidFill>
                <a:latin typeface="Calibri" panose="020F0502020204030204" pitchFamily="34" charset="0"/>
              </a:rPr>
              <a:t>Base assembly must be assembled (use base assembly instructions)</a:t>
            </a:r>
          </a:p>
          <a:p>
            <a:r>
              <a:rPr lang="en-US" sz="2400" dirty="0">
                <a:solidFill>
                  <a:srgbClr val="999999">
                    <a:lumMod val="50000"/>
                  </a:srgbClr>
                </a:solidFill>
                <a:latin typeface="Calibri" panose="020F0502020204030204" pitchFamily="34" charset="0"/>
              </a:rPr>
              <a:t>Bag with the supplier parts (use supplier part bag Bill of Material)</a:t>
            </a:r>
          </a:p>
          <a:p>
            <a:r>
              <a:rPr lang="en-US" sz="2400" dirty="0">
                <a:solidFill>
                  <a:srgbClr val="999999">
                    <a:lumMod val="50000"/>
                  </a:srgbClr>
                </a:solidFill>
                <a:latin typeface="Calibri" panose="020F0502020204030204" pitchFamily="34" charset="0"/>
              </a:rPr>
              <a:t>Prepare the message you want to bring across.</a:t>
            </a:r>
          </a:p>
          <a:p>
            <a:r>
              <a:rPr lang="en-US" sz="2400" dirty="0">
                <a:solidFill>
                  <a:srgbClr val="999999">
                    <a:lumMod val="50000"/>
                  </a:srgbClr>
                </a:solidFill>
                <a:latin typeface="Calibri" panose="020F0502020204030204" pitchFamily="34" charset="0"/>
              </a:rPr>
              <a:t>Print the required materials</a:t>
            </a:r>
          </a:p>
          <a:p>
            <a:r>
              <a:rPr lang="en-US" sz="2400" dirty="0">
                <a:solidFill>
                  <a:srgbClr val="999999">
                    <a:lumMod val="50000"/>
                  </a:srgbClr>
                </a:solidFill>
                <a:latin typeface="Calibri" panose="020F0502020204030204" pitchFamily="34" charset="0"/>
              </a:rPr>
              <a:t>Ensure you have backup materials </a:t>
            </a:r>
          </a:p>
          <a:p>
            <a:r>
              <a:rPr lang="en-US" sz="2400" dirty="0">
                <a:solidFill>
                  <a:srgbClr val="999999">
                    <a:lumMod val="50000"/>
                  </a:srgbClr>
                </a:solidFill>
                <a:latin typeface="Calibri" panose="020F0502020204030204" pitchFamily="34" charset="0"/>
              </a:rPr>
              <a:t>Ensure you have 7 pens per team</a:t>
            </a:r>
          </a:p>
        </p:txBody>
      </p:sp>
      <p:sp>
        <p:nvSpPr>
          <p:cNvPr id="5" name="TextBox 4">
            <a:extLst>
              <a:ext uri="{FF2B5EF4-FFF2-40B4-BE49-F238E27FC236}">
                <a16:creationId xmlns:a16="http://schemas.microsoft.com/office/drawing/2014/main" id="{54BD5288-DA16-4F2E-B027-F4347F03C183}"/>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6630695"/>
      </p:ext>
    </p:extLst>
  </p:cSld>
  <p:clrMapOvr>
    <a:masterClrMapping/>
  </p:clrMapOvr>
  <p:transition spd="slow" advClick="0" advTm="3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11163B-91D7-4AD9-A056-C50B66E3E8A9}"/>
              </a:ext>
            </a:extLst>
          </p:cNvPr>
          <p:cNvSpPr>
            <a:spLocks noGrp="1"/>
          </p:cNvSpPr>
          <p:nvPr>
            <p:ph type="body" sz="quarter" idx="10"/>
          </p:nvPr>
        </p:nvSpPr>
        <p:spPr/>
        <p:txBody>
          <a:bodyPr/>
          <a:lstStyle/>
          <a:p>
            <a:r>
              <a:rPr lang="en-US" dirty="0"/>
              <a:t>How to Prepare the Room</a:t>
            </a:r>
          </a:p>
        </p:txBody>
      </p:sp>
      <p:sp>
        <p:nvSpPr>
          <p:cNvPr id="3" name="Text Placeholder 2">
            <a:extLst>
              <a:ext uri="{FF2B5EF4-FFF2-40B4-BE49-F238E27FC236}">
                <a16:creationId xmlns:a16="http://schemas.microsoft.com/office/drawing/2014/main" id="{D2086F35-A73D-465D-9570-090A3EB8B0B8}"/>
              </a:ext>
            </a:extLst>
          </p:cNvPr>
          <p:cNvSpPr>
            <a:spLocks noGrp="1"/>
          </p:cNvSpPr>
          <p:nvPr>
            <p:ph type="body" sz="quarter" idx="11"/>
          </p:nvPr>
        </p:nvSpPr>
        <p:spPr/>
        <p:txBody>
          <a:bodyPr/>
          <a:lstStyle/>
          <a:p>
            <a:r>
              <a:rPr lang="en-US" sz="1400" b="1" dirty="0">
                <a:solidFill>
                  <a:schemeClr val="accent2"/>
                </a:solidFill>
              </a:rPr>
              <a:t>Example with 4 teams</a:t>
            </a:r>
          </a:p>
        </p:txBody>
      </p:sp>
      <p:sp>
        <p:nvSpPr>
          <p:cNvPr id="4" name="Content Placeholder 3">
            <a:extLst>
              <a:ext uri="{FF2B5EF4-FFF2-40B4-BE49-F238E27FC236}">
                <a16:creationId xmlns:a16="http://schemas.microsoft.com/office/drawing/2014/main" id="{C251EA5B-0A45-4509-8152-E2FFBF35E4AE}"/>
              </a:ext>
            </a:extLst>
          </p:cNvPr>
          <p:cNvSpPr>
            <a:spLocks noGrp="1"/>
          </p:cNvSpPr>
          <p:nvPr>
            <p:ph idx="1"/>
          </p:nvPr>
        </p:nvSpPr>
        <p:spPr>
          <a:xfrm>
            <a:off x="791633" y="1825625"/>
            <a:ext cx="4839733" cy="4351338"/>
          </a:xfrm>
        </p:spPr>
        <p:txBody>
          <a:bodyPr/>
          <a:lstStyle/>
          <a:p>
            <a:r>
              <a:rPr lang="en-US" sz="2400" dirty="0">
                <a:solidFill>
                  <a:srgbClr val="999999">
                    <a:lumMod val="50000"/>
                  </a:srgbClr>
                </a:solidFill>
                <a:latin typeface="Calibri" panose="020F0502020204030204" pitchFamily="34" charset="0"/>
              </a:rPr>
              <a:t>Preferred team size: 6 to 10 people</a:t>
            </a:r>
          </a:p>
          <a:p>
            <a:r>
              <a:rPr lang="en-US" sz="2400" dirty="0">
                <a:solidFill>
                  <a:srgbClr val="999999">
                    <a:lumMod val="50000"/>
                  </a:srgbClr>
                </a:solidFill>
                <a:latin typeface="Calibri" panose="020F0502020204030204" pitchFamily="34" charset="0"/>
              </a:rPr>
              <a:t>Split each team in</a:t>
            </a:r>
          </a:p>
          <a:p>
            <a:pPr lvl="1"/>
            <a:r>
              <a:rPr lang="en-US" sz="2000" dirty="0">
                <a:solidFill>
                  <a:srgbClr val="999999">
                    <a:lumMod val="50000"/>
                  </a:srgbClr>
                </a:solidFill>
                <a:latin typeface="Calibri" panose="020F0502020204030204" pitchFamily="34" charset="0"/>
              </a:rPr>
              <a:t>Engineering (3 - 4)</a:t>
            </a:r>
          </a:p>
          <a:p>
            <a:pPr lvl="1"/>
            <a:r>
              <a:rPr lang="en-US" sz="2000" dirty="0">
                <a:solidFill>
                  <a:srgbClr val="999999">
                    <a:lumMod val="50000"/>
                  </a:srgbClr>
                </a:solidFill>
                <a:latin typeface="Calibri" panose="020F0502020204030204" pitchFamily="34" charset="0"/>
              </a:rPr>
              <a:t>Operations (2 - 4)</a:t>
            </a:r>
          </a:p>
          <a:p>
            <a:pPr lvl="1"/>
            <a:r>
              <a:rPr lang="en-US" sz="2000" dirty="0">
                <a:solidFill>
                  <a:srgbClr val="999999">
                    <a:lumMod val="50000"/>
                  </a:srgbClr>
                </a:solidFill>
                <a:latin typeface="Calibri" panose="020F0502020204030204" pitchFamily="34" charset="0"/>
              </a:rPr>
              <a:t>Supplier (1 or 2)</a:t>
            </a:r>
          </a:p>
          <a:p>
            <a:r>
              <a:rPr lang="en-US" sz="2400" dirty="0">
                <a:solidFill>
                  <a:srgbClr val="999999">
                    <a:lumMod val="50000"/>
                  </a:srgbClr>
                </a:solidFill>
                <a:latin typeface="Calibri" panose="020F0502020204030204" pitchFamily="34" charset="0"/>
              </a:rPr>
              <a:t>Color coding and numbering can help keep the teams apart.</a:t>
            </a:r>
          </a:p>
          <a:p>
            <a:r>
              <a:rPr lang="en-US" sz="2400" dirty="0">
                <a:solidFill>
                  <a:srgbClr val="999999">
                    <a:lumMod val="50000"/>
                  </a:srgbClr>
                </a:solidFill>
                <a:latin typeface="Calibri" panose="020F0502020204030204" pitchFamily="34" charset="0"/>
              </a:rPr>
              <a:t>Optionally put the suppliers outside of the room.</a:t>
            </a:r>
          </a:p>
          <a:p>
            <a:r>
              <a:rPr lang="en-US" sz="2400" dirty="0">
                <a:solidFill>
                  <a:srgbClr val="999999">
                    <a:lumMod val="50000"/>
                  </a:srgbClr>
                </a:solidFill>
                <a:latin typeface="Calibri" panose="020F0502020204030204" pitchFamily="34" charset="0"/>
              </a:rPr>
              <a:t>Dividers in the room can help with creating the divide between departments.</a:t>
            </a:r>
          </a:p>
        </p:txBody>
      </p:sp>
      <p:sp>
        <p:nvSpPr>
          <p:cNvPr id="19" name="Rectangle 18">
            <a:extLst>
              <a:ext uri="{FF2B5EF4-FFF2-40B4-BE49-F238E27FC236}">
                <a16:creationId xmlns:a16="http://schemas.microsoft.com/office/drawing/2014/main" id="{FB89538B-80A1-4C7F-8987-31EB9F7A152A}"/>
              </a:ext>
            </a:extLst>
          </p:cNvPr>
          <p:cNvSpPr/>
          <p:nvPr/>
        </p:nvSpPr>
        <p:spPr>
          <a:xfrm>
            <a:off x="6027064" y="1500949"/>
            <a:ext cx="5478855" cy="4539360"/>
          </a:xfrm>
          <a:prstGeom prst="rect">
            <a:avLst/>
          </a:prstGeom>
          <a:solidFill>
            <a:srgbClr val="FFFFFF">
              <a:lumMod val="95000"/>
            </a:srgbClr>
          </a:solidFill>
          <a:ln w="25400" cap="flat" cmpd="sng" algn="ctr">
            <a:solidFill>
              <a:srgbClr val="CCCCCC">
                <a:lumMod val="25000"/>
              </a:srgbClr>
            </a:solidFill>
            <a:prstDash val="solid"/>
          </a:ln>
          <a:effectLst/>
        </p:spPr>
        <p:txBody>
          <a:bodyPr lIns="0" rIns="0" rtlCol="0" anchor="t"/>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CCCCCC">
                    <a:lumMod val="10000"/>
                  </a:srgbClr>
                </a:solidFill>
                <a:effectLst/>
                <a:uLnTx/>
                <a:uFillTx/>
                <a:ea typeface="+mn-ea"/>
                <a:cs typeface="+mn-cs"/>
              </a:rPr>
              <a:t>Room*</a:t>
            </a:r>
          </a:p>
        </p:txBody>
      </p:sp>
      <p:sp>
        <p:nvSpPr>
          <p:cNvPr id="20" name="Rectangle 19">
            <a:extLst>
              <a:ext uri="{FF2B5EF4-FFF2-40B4-BE49-F238E27FC236}">
                <a16:creationId xmlns:a16="http://schemas.microsoft.com/office/drawing/2014/main" id="{63B4FA66-A723-4D47-A2CD-81E56634EA10}"/>
              </a:ext>
            </a:extLst>
          </p:cNvPr>
          <p:cNvSpPr/>
          <p:nvPr/>
        </p:nvSpPr>
        <p:spPr>
          <a:xfrm>
            <a:off x="6109468" y="2039013"/>
            <a:ext cx="1226011" cy="717033"/>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Engineering</a:t>
            </a:r>
          </a:p>
        </p:txBody>
      </p:sp>
      <p:sp>
        <p:nvSpPr>
          <p:cNvPr id="21" name="Rectangle 20">
            <a:extLst>
              <a:ext uri="{FF2B5EF4-FFF2-40B4-BE49-F238E27FC236}">
                <a16:creationId xmlns:a16="http://schemas.microsoft.com/office/drawing/2014/main" id="{CEEDFE18-6AB1-4DEB-8E5F-B88D51D39D21}"/>
              </a:ext>
            </a:extLst>
          </p:cNvPr>
          <p:cNvSpPr/>
          <p:nvPr/>
        </p:nvSpPr>
        <p:spPr>
          <a:xfrm>
            <a:off x="7480985" y="2039011"/>
            <a:ext cx="1226012" cy="717033"/>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2</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Engineering</a:t>
            </a:r>
          </a:p>
        </p:txBody>
      </p:sp>
      <p:sp>
        <p:nvSpPr>
          <p:cNvPr id="22" name="Rectangle 21">
            <a:extLst>
              <a:ext uri="{FF2B5EF4-FFF2-40B4-BE49-F238E27FC236}">
                <a16:creationId xmlns:a16="http://schemas.microsoft.com/office/drawing/2014/main" id="{F7540DE6-7A22-4CDB-B631-36F67429C5C6}"/>
              </a:ext>
            </a:extLst>
          </p:cNvPr>
          <p:cNvSpPr/>
          <p:nvPr/>
        </p:nvSpPr>
        <p:spPr>
          <a:xfrm>
            <a:off x="6109468" y="3785615"/>
            <a:ext cx="1226012" cy="717033"/>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23" name="Rectangle 22">
            <a:extLst>
              <a:ext uri="{FF2B5EF4-FFF2-40B4-BE49-F238E27FC236}">
                <a16:creationId xmlns:a16="http://schemas.microsoft.com/office/drawing/2014/main" id="{41B49769-D1DE-4646-86ED-BE84A8AA086E}"/>
              </a:ext>
            </a:extLst>
          </p:cNvPr>
          <p:cNvSpPr/>
          <p:nvPr/>
        </p:nvSpPr>
        <p:spPr>
          <a:xfrm>
            <a:off x="7483257" y="3770630"/>
            <a:ext cx="1223740" cy="717033"/>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2</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24" name="Rectangle 23">
            <a:extLst>
              <a:ext uri="{FF2B5EF4-FFF2-40B4-BE49-F238E27FC236}">
                <a16:creationId xmlns:a16="http://schemas.microsoft.com/office/drawing/2014/main" id="{C57094E1-040F-49AC-AD41-5B1A110369C6}"/>
              </a:ext>
            </a:extLst>
          </p:cNvPr>
          <p:cNvSpPr/>
          <p:nvPr/>
        </p:nvSpPr>
        <p:spPr>
          <a:xfrm>
            <a:off x="6122411" y="5323861"/>
            <a:ext cx="1213069" cy="597245"/>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sp>
        <p:nvSpPr>
          <p:cNvPr id="25" name="Rectangle 24">
            <a:extLst>
              <a:ext uri="{FF2B5EF4-FFF2-40B4-BE49-F238E27FC236}">
                <a16:creationId xmlns:a16="http://schemas.microsoft.com/office/drawing/2014/main" id="{369EB611-9789-4BCE-9C93-2B924A9AC033}"/>
              </a:ext>
            </a:extLst>
          </p:cNvPr>
          <p:cNvSpPr/>
          <p:nvPr/>
        </p:nvSpPr>
        <p:spPr>
          <a:xfrm>
            <a:off x="7480985" y="5323861"/>
            <a:ext cx="1223740" cy="597245"/>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2</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sp>
        <p:nvSpPr>
          <p:cNvPr id="26" name="Rectangle 25">
            <a:extLst>
              <a:ext uri="{FF2B5EF4-FFF2-40B4-BE49-F238E27FC236}">
                <a16:creationId xmlns:a16="http://schemas.microsoft.com/office/drawing/2014/main" id="{4F4E4132-D92F-4F1C-8FC9-4188D8325D59}"/>
              </a:ext>
            </a:extLst>
          </p:cNvPr>
          <p:cNvSpPr/>
          <p:nvPr/>
        </p:nvSpPr>
        <p:spPr>
          <a:xfrm>
            <a:off x="8833156" y="2039013"/>
            <a:ext cx="1226011" cy="717033"/>
          </a:xfrm>
          <a:prstGeom prst="rect">
            <a:avLst/>
          </a:prstGeom>
          <a:solidFill>
            <a:srgbClr val="0070C0"/>
          </a:solidFill>
          <a:ln w="25400" cap="flat" cmpd="sng" algn="ctr">
            <a:solidFill>
              <a:srgbClr val="0070C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3</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Engineering</a:t>
            </a:r>
          </a:p>
        </p:txBody>
      </p:sp>
      <p:sp>
        <p:nvSpPr>
          <p:cNvPr id="27" name="Rectangle 26">
            <a:extLst>
              <a:ext uri="{FF2B5EF4-FFF2-40B4-BE49-F238E27FC236}">
                <a16:creationId xmlns:a16="http://schemas.microsoft.com/office/drawing/2014/main" id="{F8C150E1-CE51-4703-B104-7750D1934440}"/>
              </a:ext>
            </a:extLst>
          </p:cNvPr>
          <p:cNvSpPr/>
          <p:nvPr/>
        </p:nvSpPr>
        <p:spPr>
          <a:xfrm>
            <a:off x="8835428" y="3770631"/>
            <a:ext cx="1223740" cy="717033"/>
          </a:xfrm>
          <a:prstGeom prst="rect">
            <a:avLst/>
          </a:prstGeom>
          <a:solidFill>
            <a:srgbClr val="0070C0"/>
          </a:solidFill>
          <a:ln w="25400" cap="flat" cmpd="sng" algn="ctr">
            <a:solidFill>
              <a:srgbClr val="0070C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3</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28" name="Rectangle 27">
            <a:extLst>
              <a:ext uri="{FF2B5EF4-FFF2-40B4-BE49-F238E27FC236}">
                <a16:creationId xmlns:a16="http://schemas.microsoft.com/office/drawing/2014/main" id="{74E53980-71A4-46E1-A399-7988CA9DE99B}"/>
              </a:ext>
            </a:extLst>
          </p:cNvPr>
          <p:cNvSpPr/>
          <p:nvPr/>
        </p:nvSpPr>
        <p:spPr>
          <a:xfrm>
            <a:off x="8833156" y="5323863"/>
            <a:ext cx="1223740" cy="597245"/>
          </a:xfrm>
          <a:prstGeom prst="rect">
            <a:avLst/>
          </a:prstGeom>
          <a:solidFill>
            <a:srgbClr val="0070C0"/>
          </a:solidFill>
          <a:ln w="25400" cap="flat" cmpd="sng" algn="ctr">
            <a:solidFill>
              <a:srgbClr val="0070C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3</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sp>
        <p:nvSpPr>
          <p:cNvPr id="29" name="Rectangle 28">
            <a:extLst>
              <a:ext uri="{FF2B5EF4-FFF2-40B4-BE49-F238E27FC236}">
                <a16:creationId xmlns:a16="http://schemas.microsoft.com/office/drawing/2014/main" id="{6ACF4F05-BED6-492E-A6E9-119F3209BBEE}"/>
              </a:ext>
            </a:extLst>
          </p:cNvPr>
          <p:cNvSpPr/>
          <p:nvPr/>
        </p:nvSpPr>
        <p:spPr>
          <a:xfrm>
            <a:off x="10165973" y="2039013"/>
            <a:ext cx="1226012" cy="717033"/>
          </a:xfrm>
          <a:prstGeom prst="rect">
            <a:avLst/>
          </a:prstGeom>
          <a:solidFill>
            <a:srgbClr val="FF7F45"/>
          </a:solidFill>
          <a:ln w="25400" cap="flat" cmpd="sng" algn="ctr">
            <a:solidFill>
              <a:srgbClr val="FF7F45"/>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4</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Engineering</a:t>
            </a:r>
          </a:p>
        </p:txBody>
      </p:sp>
      <p:sp>
        <p:nvSpPr>
          <p:cNvPr id="30" name="Rectangle 29">
            <a:extLst>
              <a:ext uri="{FF2B5EF4-FFF2-40B4-BE49-F238E27FC236}">
                <a16:creationId xmlns:a16="http://schemas.microsoft.com/office/drawing/2014/main" id="{D5E1713C-5052-4801-9C67-AE865CD1B14F}"/>
              </a:ext>
            </a:extLst>
          </p:cNvPr>
          <p:cNvSpPr/>
          <p:nvPr/>
        </p:nvSpPr>
        <p:spPr>
          <a:xfrm>
            <a:off x="10168245" y="3770631"/>
            <a:ext cx="1223740" cy="717033"/>
          </a:xfrm>
          <a:prstGeom prst="rect">
            <a:avLst/>
          </a:prstGeom>
          <a:solidFill>
            <a:srgbClr val="FF7F45"/>
          </a:solidFill>
          <a:ln w="25400" cap="flat" cmpd="sng" algn="ctr">
            <a:solidFill>
              <a:srgbClr val="FF7F45"/>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4</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31" name="Rectangle 30">
            <a:extLst>
              <a:ext uri="{FF2B5EF4-FFF2-40B4-BE49-F238E27FC236}">
                <a16:creationId xmlns:a16="http://schemas.microsoft.com/office/drawing/2014/main" id="{CD2DBD1D-BDA2-4149-BEEC-F2EB975A6CE8}"/>
              </a:ext>
            </a:extLst>
          </p:cNvPr>
          <p:cNvSpPr/>
          <p:nvPr/>
        </p:nvSpPr>
        <p:spPr>
          <a:xfrm>
            <a:off x="10165973" y="5323863"/>
            <a:ext cx="1223740" cy="597245"/>
          </a:xfrm>
          <a:prstGeom prst="rect">
            <a:avLst/>
          </a:prstGeom>
          <a:solidFill>
            <a:srgbClr val="FF7F45"/>
          </a:solidFill>
          <a:ln w="25400" cap="flat" cmpd="sng" algn="ctr">
            <a:solidFill>
              <a:srgbClr val="FF7F45"/>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4</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cxnSp>
        <p:nvCxnSpPr>
          <p:cNvPr id="32" name="Straight Connector 31">
            <a:extLst>
              <a:ext uri="{FF2B5EF4-FFF2-40B4-BE49-F238E27FC236}">
                <a16:creationId xmlns:a16="http://schemas.microsoft.com/office/drawing/2014/main" id="{47403346-8179-4D37-A8A4-C48454381944}"/>
              </a:ext>
            </a:extLst>
          </p:cNvPr>
          <p:cNvCxnSpPr>
            <a:cxnSpLocks/>
          </p:cNvCxnSpPr>
          <p:nvPr/>
        </p:nvCxnSpPr>
        <p:spPr>
          <a:xfrm>
            <a:off x="6109467" y="4911538"/>
            <a:ext cx="5282517" cy="0"/>
          </a:xfrm>
          <a:prstGeom prst="line">
            <a:avLst/>
          </a:prstGeom>
          <a:noFill/>
          <a:ln w="9525" cap="flat" cmpd="sng" algn="ctr">
            <a:solidFill>
              <a:srgbClr val="0F238C">
                <a:shade val="48000"/>
                <a:satMod val="110000"/>
              </a:srgbClr>
            </a:solidFill>
            <a:prstDash val="sysDash"/>
          </a:ln>
          <a:effectLst/>
        </p:spPr>
      </p:cxnSp>
      <p:sp>
        <p:nvSpPr>
          <p:cNvPr id="5" name="TextBox 4">
            <a:extLst>
              <a:ext uri="{FF2B5EF4-FFF2-40B4-BE49-F238E27FC236}">
                <a16:creationId xmlns:a16="http://schemas.microsoft.com/office/drawing/2014/main" id="{FC128D9A-B433-4D09-87BB-8B09FC366326}"/>
              </a:ext>
            </a:extLst>
          </p:cNvPr>
          <p:cNvSpPr txBox="1"/>
          <p:nvPr/>
        </p:nvSpPr>
        <p:spPr>
          <a:xfrm>
            <a:off x="5983849" y="6040309"/>
            <a:ext cx="4480137" cy="369332"/>
          </a:xfrm>
          <a:prstGeom prst="rect">
            <a:avLst/>
          </a:prstGeom>
          <a:noFill/>
        </p:spPr>
        <p:txBody>
          <a:bodyPr wrap="none" rtlCol="0">
            <a:spAutoFit/>
          </a:bodyPr>
          <a:lstStyle/>
          <a:p>
            <a:r>
              <a:rPr lang="en-US" dirty="0">
                <a:solidFill>
                  <a:srgbClr val="999999">
                    <a:lumMod val="50000"/>
                  </a:srgbClr>
                </a:solidFill>
                <a:latin typeface="Calibri" panose="020F0502020204030204" pitchFamily="34" charset="0"/>
              </a:rPr>
              <a:t>*Each rectangle represents a table with chairs</a:t>
            </a:r>
          </a:p>
        </p:txBody>
      </p:sp>
      <p:sp>
        <p:nvSpPr>
          <p:cNvPr id="33" name="TextBox 32">
            <a:extLst>
              <a:ext uri="{FF2B5EF4-FFF2-40B4-BE49-F238E27FC236}">
                <a16:creationId xmlns:a16="http://schemas.microsoft.com/office/drawing/2014/main" id="{B72D63F5-BC7F-4630-A92C-A5C7E3849AB3}"/>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6965254"/>
      </p:ext>
    </p:extLst>
  </p:cSld>
  <p:clrMapOvr>
    <a:masterClrMapping/>
  </p:clrMapOvr>
  <p:transition spd="slow" advClick="0" advTm="300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04C67-CC7F-4D72-B1E0-90E230D29060}"/>
              </a:ext>
            </a:extLst>
          </p:cNvPr>
          <p:cNvSpPr>
            <a:spLocks noGrp="1"/>
          </p:cNvSpPr>
          <p:nvPr>
            <p:ph type="body" sz="quarter" idx="10"/>
          </p:nvPr>
        </p:nvSpPr>
        <p:spPr/>
        <p:txBody>
          <a:bodyPr/>
          <a:lstStyle/>
          <a:p>
            <a:r>
              <a:rPr lang="en-US" dirty="0"/>
              <a:t>How to prepare the room</a:t>
            </a:r>
          </a:p>
        </p:txBody>
      </p:sp>
      <p:sp>
        <p:nvSpPr>
          <p:cNvPr id="3" name="Text Placeholder 2">
            <a:extLst>
              <a:ext uri="{FF2B5EF4-FFF2-40B4-BE49-F238E27FC236}">
                <a16:creationId xmlns:a16="http://schemas.microsoft.com/office/drawing/2014/main" id="{2E1F82BE-5B86-4C36-AF14-1B79544EB971}"/>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973C899D-4CB3-4C6B-9EB8-BFE0A99B0D5A}"/>
              </a:ext>
            </a:extLst>
          </p:cNvPr>
          <p:cNvSpPr>
            <a:spLocks noGrp="1"/>
          </p:cNvSpPr>
          <p:nvPr>
            <p:ph idx="1"/>
          </p:nvPr>
        </p:nvSpPr>
        <p:spPr/>
        <p:txBody>
          <a:bodyPr/>
          <a:lstStyle/>
          <a:p>
            <a:r>
              <a:rPr lang="en-US" sz="2400" dirty="0">
                <a:solidFill>
                  <a:srgbClr val="999999">
                    <a:lumMod val="50000"/>
                  </a:srgbClr>
                </a:solidFill>
                <a:latin typeface="Calibri" panose="020F0502020204030204" pitchFamily="34" charset="0"/>
              </a:rPr>
              <a:t>Arrange the tables and chairs as per previous slide</a:t>
            </a:r>
          </a:p>
          <a:p>
            <a:r>
              <a:rPr lang="en-US" sz="2400" dirty="0">
                <a:solidFill>
                  <a:srgbClr val="999999">
                    <a:lumMod val="50000"/>
                  </a:srgbClr>
                </a:solidFill>
                <a:latin typeface="Calibri" panose="020F0502020204030204" pitchFamily="34" charset="0"/>
              </a:rPr>
              <a:t>Put the Starting kit for Engineering and 3 pens on the Engineering tables (upside down). </a:t>
            </a:r>
          </a:p>
          <a:p>
            <a:r>
              <a:rPr lang="en-US" sz="2400" dirty="0">
                <a:solidFill>
                  <a:srgbClr val="999999">
                    <a:lumMod val="50000"/>
                  </a:srgbClr>
                </a:solidFill>
                <a:latin typeface="Calibri" panose="020F0502020204030204" pitchFamily="34" charset="0"/>
              </a:rPr>
              <a:t>Put the Starting kit for Operations and 3 pens on the Operations tables (upside down). Place the base assembly underneath the starting kit.</a:t>
            </a:r>
          </a:p>
          <a:p>
            <a:r>
              <a:rPr lang="en-US" sz="2400" dirty="0">
                <a:solidFill>
                  <a:srgbClr val="999999">
                    <a:lumMod val="50000"/>
                  </a:srgbClr>
                </a:solidFill>
                <a:latin typeface="Calibri" panose="020F0502020204030204" pitchFamily="34" charset="0"/>
              </a:rPr>
              <a:t>Put the Starting kit for Supplier and 1 pen on the Supplier tables (upside down). Place the supplier parts bag underneath the starting kit.</a:t>
            </a:r>
            <a:endParaRPr lang="en-US" sz="2000" dirty="0">
              <a:solidFill>
                <a:srgbClr val="999999">
                  <a:lumMod val="50000"/>
                </a:srgbClr>
              </a:solidFill>
              <a:latin typeface="Calibri" panose="020F0502020204030204" pitchFamily="34" charset="0"/>
            </a:endParaRPr>
          </a:p>
          <a:p>
            <a:r>
              <a:rPr lang="en-US" sz="2400" dirty="0">
                <a:solidFill>
                  <a:srgbClr val="999999">
                    <a:lumMod val="50000"/>
                  </a:srgbClr>
                </a:solidFill>
                <a:latin typeface="Calibri" panose="020F0502020204030204" pitchFamily="34" charset="0"/>
              </a:rPr>
              <a:t>Setup your computer and projector.</a:t>
            </a:r>
          </a:p>
          <a:p>
            <a:r>
              <a:rPr lang="en-US" sz="2400" dirty="0">
                <a:solidFill>
                  <a:srgbClr val="999999">
                    <a:lumMod val="50000"/>
                  </a:srgbClr>
                </a:solidFill>
                <a:latin typeface="Calibri" panose="020F0502020204030204" pitchFamily="34" charset="0"/>
              </a:rPr>
              <a:t>As timer you can use the Google Stopwatch. Open google stopwatch.</a:t>
            </a:r>
          </a:p>
        </p:txBody>
      </p:sp>
      <p:sp>
        <p:nvSpPr>
          <p:cNvPr id="5" name="TextBox 4">
            <a:extLst>
              <a:ext uri="{FF2B5EF4-FFF2-40B4-BE49-F238E27FC236}">
                <a16:creationId xmlns:a16="http://schemas.microsoft.com/office/drawing/2014/main" id="{8BF661A8-0100-4701-B7EB-29C5271924FD}"/>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4221338"/>
      </p:ext>
    </p:extLst>
  </p:cSld>
  <p:clrMapOvr>
    <a:masterClrMapping/>
  </p:clrMapOvr>
  <p:transition spd="slow" advClick="0" advTm="3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BF8596-E463-4F67-A312-9443573B48FB}"/>
              </a:ext>
            </a:extLst>
          </p:cNvPr>
          <p:cNvSpPr>
            <a:spLocks noGrp="1"/>
          </p:cNvSpPr>
          <p:nvPr>
            <p:ph type="body" sz="quarter" idx="10"/>
          </p:nvPr>
        </p:nvSpPr>
        <p:spPr/>
        <p:txBody>
          <a:bodyPr/>
          <a:lstStyle/>
          <a:p>
            <a:r>
              <a:rPr lang="en-US" dirty="0"/>
              <a:t>Required materials per team per game</a:t>
            </a:r>
          </a:p>
        </p:txBody>
      </p:sp>
      <p:sp>
        <p:nvSpPr>
          <p:cNvPr id="3" name="Text Placeholder 2">
            <a:extLst>
              <a:ext uri="{FF2B5EF4-FFF2-40B4-BE49-F238E27FC236}">
                <a16:creationId xmlns:a16="http://schemas.microsoft.com/office/drawing/2014/main" id="{50B94565-A089-474C-8DD8-51454D38F652}"/>
              </a:ext>
            </a:extLst>
          </p:cNvPr>
          <p:cNvSpPr>
            <a:spLocks noGrp="1"/>
          </p:cNvSpPr>
          <p:nvPr>
            <p:ph type="body" sz="quarter" idx="11"/>
          </p:nvPr>
        </p:nvSpPr>
        <p:spPr/>
        <p:txBody>
          <a:bodyPr/>
          <a:lstStyle/>
          <a:p>
            <a:endParaRPr lang="en-US" sz="1400" b="1" dirty="0">
              <a:solidFill>
                <a:schemeClr val="accent2"/>
              </a:solidFill>
            </a:endParaRPr>
          </a:p>
        </p:txBody>
      </p:sp>
      <p:sp>
        <p:nvSpPr>
          <p:cNvPr id="4" name="Content Placeholder 3">
            <a:extLst>
              <a:ext uri="{FF2B5EF4-FFF2-40B4-BE49-F238E27FC236}">
                <a16:creationId xmlns:a16="http://schemas.microsoft.com/office/drawing/2014/main" id="{6B537D37-F92C-47E2-965B-468644116BBC}"/>
              </a:ext>
            </a:extLst>
          </p:cNvPr>
          <p:cNvSpPr>
            <a:spLocks noGrp="1"/>
          </p:cNvSpPr>
          <p:nvPr>
            <p:ph idx="1"/>
          </p:nvPr>
        </p:nvSpPr>
        <p:spPr>
          <a:xfrm>
            <a:off x="791633" y="2301766"/>
            <a:ext cx="10591803" cy="3875197"/>
          </a:xfrm>
        </p:spPr>
        <p:txBody>
          <a:bodyPr/>
          <a:lstStyle/>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7 pens</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Base assembly</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Supplier parts bag</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Starting kit Engineering</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Starting kit Operations</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Starting kit Supplier</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Change kit Engineering</a:t>
            </a:r>
          </a:p>
          <a:p>
            <a:pPr marL="537695" indent="-457189" defTabSz="609585">
              <a:lnSpc>
                <a:spcPct val="100000"/>
              </a:lnSpc>
              <a:spcBef>
                <a:spcPts val="0"/>
              </a:spcBef>
            </a:pPr>
            <a:r>
              <a:rPr lang="en-US" dirty="0">
                <a:solidFill>
                  <a:srgbClr val="999999">
                    <a:lumMod val="50000"/>
                  </a:srgbClr>
                </a:solidFill>
                <a:latin typeface="Calibri" panose="020F0502020204030204" pitchFamily="34" charset="0"/>
              </a:rPr>
              <a:t>1 Change kit Operations</a:t>
            </a:r>
          </a:p>
        </p:txBody>
      </p:sp>
      <p:sp>
        <p:nvSpPr>
          <p:cNvPr id="5" name="TextBox 4">
            <a:extLst>
              <a:ext uri="{FF2B5EF4-FFF2-40B4-BE49-F238E27FC236}">
                <a16:creationId xmlns:a16="http://schemas.microsoft.com/office/drawing/2014/main" id="{D2BCE223-18E6-425D-8955-3D3E7CFD6155}"/>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393904"/>
      </p:ext>
    </p:extLst>
  </p:cSld>
  <p:clrMapOvr>
    <a:masterClrMapping/>
  </p:clrMapOvr>
  <p:transition spd="slow" advClick="0" advTm="3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peech Bubble: Rectangle with Corners Rounded 8">
            <a:extLst>
              <a:ext uri="{FF2B5EF4-FFF2-40B4-BE49-F238E27FC236}">
                <a16:creationId xmlns:a16="http://schemas.microsoft.com/office/drawing/2014/main" id="{5E912538-CA7C-F0DD-39DC-984F2ABD95E2}"/>
              </a:ext>
            </a:extLst>
          </p:cNvPr>
          <p:cNvSpPr/>
          <p:nvPr/>
        </p:nvSpPr>
        <p:spPr>
          <a:xfrm>
            <a:off x="8725257" y="5783856"/>
            <a:ext cx="3431136" cy="591303"/>
          </a:xfrm>
          <a:prstGeom prst="wedgeRoundRectCallout">
            <a:avLst>
              <a:gd name="adj1" fmla="val -58420"/>
              <a:gd name="adj2" fmla="val -151811"/>
              <a:gd name="adj3" fmla="val 16667"/>
            </a:avLst>
          </a:prstGeom>
          <a:solidFill>
            <a:srgbClr val="328C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alibri" panose="020F0502020204030204" pitchFamily="34" charset="0"/>
              </a:rPr>
              <a:t>If all teams have already assembled the emergency lights with the roof (ASSY 11) onto the base Assembly (ASSY 9). You can introduce the change kits at 14 minutes if not yet, wait till 15 minutes into the game</a:t>
            </a:r>
          </a:p>
        </p:txBody>
      </p:sp>
      <p:sp>
        <p:nvSpPr>
          <p:cNvPr id="2" name="Text Placeholder 1">
            <a:extLst>
              <a:ext uri="{FF2B5EF4-FFF2-40B4-BE49-F238E27FC236}">
                <a16:creationId xmlns:a16="http://schemas.microsoft.com/office/drawing/2014/main" id="{32BF8596-E463-4F67-A312-9443573B48FB}"/>
              </a:ext>
            </a:extLst>
          </p:cNvPr>
          <p:cNvSpPr>
            <a:spLocks noGrp="1"/>
          </p:cNvSpPr>
          <p:nvPr>
            <p:ph type="body" sz="quarter" idx="10"/>
          </p:nvPr>
        </p:nvSpPr>
        <p:spPr/>
        <p:txBody>
          <a:bodyPr/>
          <a:lstStyle/>
          <a:p>
            <a:r>
              <a:rPr lang="en-US" dirty="0"/>
              <a:t>During the Game</a:t>
            </a:r>
          </a:p>
        </p:txBody>
      </p:sp>
      <p:sp>
        <p:nvSpPr>
          <p:cNvPr id="3" name="Text Placeholder 2">
            <a:extLst>
              <a:ext uri="{FF2B5EF4-FFF2-40B4-BE49-F238E27FC236}">
                <a16:creationId xmlns:a16="http://schemas.microsoft.com/office/drawing/2014/main" id="{50B94565-A089-474C-8DD8-51454D38F652}"/>
              </a:ext>
            </a:extLst>
          </p:cNvPr>
          <p:cNvSpPr>
            <a:spLocks noGrp="1"/>
          </p:cNvSpPr>
          <p:nvPr>
            <p:ph type="body" sz="quarter" idx="11"/>
          </p:nvPr>
        </p:nvSpPr>
        <p:spPr/>
        <p:txBody>
          <a:bodyPr/>
          <a:lstStyle/>
          <a:p>
            <a:endParaRPr lang="en-US" sz="1400" b="1" dirty="0">
              <a:solidFill>
                <a:schemeClr val="accent2"/>
              </a:solidFill>
            </a:endParaRPr>
          </a:p>
        </p:txBody>
      </p:sp>
      <p:sp>
        <p:nvSpPr>
          <p:cNvPr id="4" name="Content Placeholder 3">
            <a:extLst>
              <a:ext uri="{FF2B5EF4-FFF2-40B4-BE49-F238E27FC236}">
                <a16:creationId xmlns:a16="http://schemas.microsoft.com/office/drawing/2014/main" id="{6B537D37-F92C-47E2-965B-468644116BBC}"/>
              </a:ext>
            </a:extLst>
          </p:cNvPr>
          <p:cNvSpPr>
            <a:spLocks noGrp="1"/>
          </p:cNvSpPr>
          <p:nvPr>
            <p:ph idx="1"/>
          </p:nvPr>
        </p:nvSpPr>
        <p:spPr>
          <a:xfrm>
            <a:off x="791633" y="1355500"/>
            <a:ext cx="10591803" cy="4821463"/>
          </a:xfrm>
        </p:spPr>
        <p:txBody>
          <a:bodyPr/>
          <a:lstStyle/>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When you give the go, also start the stopwatch (on the big screen)</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Make sure your laptop does not go into sleep mode </a:t>
            </a:r>
          </a:p>
          <a:p>
            <a:pPr marL="994808" lvl="1" indent="-457189" defTabSz="609585">
              <a:lnSpc>
                <a:spcPct val="100000"/>
              </a:lnSpc>
              <a:spcBef>
                <a:spcPts val="0"/>
              </a:spcBef>
            </a:pPr>
            <a:r>
              <a:rPr lang="en-US" sz="1800" dirty="0">
                <a:solidFill>
                  <a:srgbClr val="999999">
                    <a:lumMod val="50000"/>
                  </a:srgbClr>
                </a:solidFill>
                <a:latin typeface="Calibri" panose="020F0502020204030204" pitchFamily="34" charset="0"/>
              </a:rPr>
              <a:t>Ensure the teams follow the rules of the game</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Suppliers only work if they get an order and product documentation</a:t>
            </a:r>
            <a:endParaRPr lang="en-US" sz="900" b="1" dirty="0">
              <a:solidFill>
                <a:srgbClr val="999999">
                  <a:lumMod val="50000"/>
                </a:srgbClr>
              </a:solidFill>
              <a:latin typeface="Calibri" panose="020F0502020204030204" pitchFamily="34" charset="0"/>
            </a:endParaRP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Engineers cannot order parts, only the operations team can</a:t>
            </a:r>
          </a:p>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Let the teams make mistakes,  do not adjust immediately</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In the beginning of the game the teams will try to understand the documentation that is given. </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Often mistakes are that they do not share all the right documents. E.g. only the BOM or only the work instructions. Or the operations team forgets to give the order or the BOM or work instructions to the supplier. Please point them to the mistake and let them fix it.</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Also, often the work instructions or BOMs are not correct or unclear. Just let the operations team and supplier team know that they must send back something that is incorrect or unclear.</a:t>
            </a:r>
          </a:p>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Answer questions of the teams but don’t do the work for them</a:t>
            </a:r>
          </a:p>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Every now and then call out the time that has past (just to rattle the cage a bit)</a:t>
            </a:r>
          </a:p>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After 14 to 15 minutes (depends a bit on the progress of the teams) introduce the change kits.</a:t>
            </a:r>
          </a:p>
          <a:p>
            <a:pPr marL="537695" indent="-457189" defTabSz="609585">
              <a:lnSpc>
                <a:spcPct val="100000"/>
              </a:lnSpc>
              <a:spcBef>
                <a:spcPts val="0"/>
              </a:spcBef>
            </a:pPr>
            <a:r>
              <a:rPr lang="en-US" sz="1800" dirty="0">
                <a:solidFill>
                  <a:srgbClr val="999999">
                    <a:lumMod val="50000"/>
                  </a:srgbClr>
                </a:solidFill>
                <a:latin typeface="Calibri" panose="020F0502020204030204" pitchFamily="34" charset="0"/>
              </a:rPr>
              <a:t>After 25 minutes the Facilitator/Customer will get to validate the product. </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Do not accept the product earlier, you will do it at the agreed time week 25. You can give feedback when asked if this is OK but let them figure out their own documentation.</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The pickup truck with the change CR 1 must be in</a:t>
            </a:r>
          </a:p>
          <a:p>
            <a:pPr marL="994808" lvl="1" indent="-457189" defTabSz="609585">
              <a:lnSpc>
                <a:spcPct val="100000"/>
              </a:lnSpc>
              <a:spcBef>
                <a:spcPts val="0"/>
              </a:spcBef>
            </a:pPr>
            <a:r>
              <a:rPr lang="en-US" sz="1600" dirty="0">
                <a:solidFill>
                  <a:srgbClr val="999999">
                    <a:lumMod val="50000"/>
                  </a:srgbClr>
                </a:solidFill>
                <a:latin typeface="Calibri" panose="020F0502020204030204" pitchFamily="34" charset="0"/>
              </a:rPr>
              <a:t>The BOM and Work instructions for the second change must be shown.</a:t>
            </a:r>
          </a:p>
        </p:txBody>
      </p:sp>
      <p:sp>
        <p:nvSpPr>
          <p:cNvPr id="5" name="TextBox 4">
            <a:extLst>
              <a:ext uri="{FF2B5EF4-FFF2-40B4-BE49-F238E27FC236}">
                <a16:creationId xmlns:a16="http://schemas.microsoft.com/office/drawing/2014/main" id="{3309BB76-AC1E-4574-A9A8-F25A9B4AC60B}"/>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
        <p:nvSpPr>
          <p:cNvPr id="6" name="Speech Bubble: Rectangle with Corners Rounded 5">
            <a:extLst>
              <a:ext uri="{FF2B5EF4-FFF2-40B4-BE49-F238E27FC236}">
                <a16:creationId xmlns:a16="http://schemas.microsoft.com/office/drawing/2014/main" id="{65B768B6-2DCE-0B62-4454-7D7FF307EE55}"/>
              </a:ext>
            </a:extLst>
          </p:cNvPr>
          <p:cNvSpPr/>
          <p:nvPr/>
        </p:nvSpPr>
        <p:spPr>
          <a:xfrm>
            <a:off x="7469024" y="1678054"/>
            <a:ext cx="1115226" cy="448654"/>
          </a:xfrm>
          <a:prstGeom prst="wedgeRoundRectCallout">
            <a:avLst>
              <a:gd name="adj1" fmla="val -168464"/>
              <a:gd name="adj2" fmla="val -19405"/>
              <a:gd name="adj3" fmla="val 16667"/>
            </a:avLst>
          </a:prstGeom>
          <a:solidFill>
            <a:srgbClr val="328C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alibri" panose="020F0502020204030204" pitchFamily="34" charset="0"/>
              </a:rPr>
              <a:t>move your mouse regularly</a:t>
            </a:r>
          </a:p>
        </p:txBody>
      </p:sp>
      <p:sp>
        <p:nvSpPr>
          <p:cNvPr id="7" name="Speech Bubble: Rectangle with Corners Rounded 6">
            <a:extLst>
              <a:ext uri="{FF2B5EF4-FFF2-40B4-BE49-F238E27FC236}">
                <a16:creationId xmlns:a16="http://schemas.microsoft.com/office/drawing/2014/main" id="{35063850-B80F-A9F6-D692-444EAC004849}"/>
              </a:ext>
            </a:extLst>
          </p:cNvPr>
          <p:cNvSpPr/>
          <p:nvPr/>
        </p:nvSpPr>
        <p:spPr>
          <a:xfrm>
            <a:off x="8916111" y="2080902"/>
            <a:ext cx="2005414" cy="628116"/>
          </a:xfrm>
          <a:prstGeom prst="wedgeRoundRectCallout">
            <a:avLst>
              <a:gd name="adj1" fmla="val -119884"/>
              <a:gd name="adj2" fmla="val -8129"/>
              <a:gd name="adj3" fmla="val 16667"/>
            </a:avLst>
          </a:prstGeom>
          <a:solidFill>
            <a:srgbClr val="328C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alibri" panose="020F0502020204030204" pitchFamily="34" charset="0"/>
              </a:rPr>
              <a:t>tell them that the moment the game has started, walk over to the supplier teams</a:t>
            </a:r>
          </a:p>
        </p:txBody>
      </p:sp>
      <p:sp>
        <p:nvSpPr>
          <p:cNvPr id="8" name="Speech Bubble: Rectangle with Corners Rounded 7">
            <a:extLst>
              <a:ext uri="{FF2B5EF4-FFF2-40B4-BE49-F238E27FC236}">
                <a16:creationId xmlns:a16="http://schemas.microsoft.com/office/drawing/2014/main" id="{1A1AD136-0E25-BEAE-0B7E-AFDBA28209C8}"/>
              </a:ext>
            </a:extLst>
          </p:cNvPr>
          <p:cNvSpPr/>
          <p:nvPr/>
        </p:nvSpPr>
        <p:spPr>
          <a:xfrm>
            <a:off x="9324885" y="4148982"/>
            <a:ext cx="2005414" cy="786213"/>
          </a:xfrm>
          <a:prstGeom prst="wedgeRoundRectCallout">
            <a:avLst>
              <a:gd name="adj1" fmla="val -98577"/>
              <a:gd name="adj2" fmla="val -28537"/>
              <a:gd name="adj3" fmla="val 16667"/>
            </a:avLst>
          </a:prstGeom>
          <a:solidFill>
            <a:srgbClr val="328CC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alibri" panose="020F0502020204030204" pitchFamily="34" charset="0"/>
              </a:rPr>
              <a:t>Once the game has started, also tell the operations and supplier teams they must send back documentation they do not understand</a:t>
            </a:r>
          </a:p>
        </p:txBody>
      </p:sp>
    </p:spTree>
    <p:extLst>
      <p:ext uri="{BB962C8B-B14F-4D97-AF65-F5344CB8AC3E}">
        <p14:creationId xmlns:p14="http://schemas.microsoft.com/office/powerpoint/2010/main" val="841405761"/>
      </p:ext>
    </p:extLst>
  </p:cSld>
  <p:clrMapOvr>
    <a:masterClrMapping/>
  </p:clrMapOvr>
  <p:transition spd="slow" advClick="0" advTm="3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4E5B8D-75EA-B4B9-67B7-7338FF817C7B}"/>
              </a:ext>
            </a:extLst>
          </p:cNvPr>
          <p:cNvSpPr>
            <a:spLocks noGrp="1"/>
          </p:cNvSpPr>
          <p:nvPr>
            <p:ph type="body" sz="quarter" idx="10"/>
          </p:nvPr>
        </p:nvSpPr>
        <p:spPr/>
        <p:txBody>
          <a:bodyPr/>
          <a:lstStyle/>
          <a:p>
            <a:r>
              <a:rPr lang="en-US" dirty="0"/>
              <a:t>The end result after 25 </a:t>
            </a:r>
            <a:r>
              <a:rPr lang="en-US" dirty="0" err="1"/>
              <a:t>MINutes</a:t>
            </a:r>
            <a:endParaRPr lang="en-US" dirty="0"/>
          </a:p>
        </p:txBody>
      </p:sp>
      <p:sp>
        <p:nvSpPr>
          <p:cNvPr id="3" name="Text Placeholder 2">
            <a:extLst>
              <a:ext uri="{FF2B5EF4-FFF2-40B4-BE49-F238E27FC236}">
                <a16:creationId xmlns:a16="http://schemas.microsoft.com/office/drawing/2014/main" id="{6EC25EC2-7EE4-CC14-D7F1-08A65D1E22F4}"/>
              </a:ext>
            </a:extLst>
          </p:cNvPr>
          <p:cNvSpPr>
            <a:spLocks noGrp="1"/>
          </p:cNvSpPr>
          <p:nvPr>
            <p:ph type="body" sz="quarter" idx="11"/>
          </p:nvPr>
        </p:nvSpPr>
        <p:spPr/>
        <p:txBody>
          <a:bodyPr/>
          <a:lstStyle/>
          <a:p>
            <a:r>
              <a:rPr lang="en-US" dirty="0"/>
              <a:t>For more details on CR 1 and 2 see next slide</a:t>
            </a:r>
          </a:p>
        </p:txBody>
      </p:sp>
      <p:pic>
        <p:nvPicPr>
          <p:cNvPr id="6" name="Picture 5">
            <a:extLst>
              <a:ext uri="{FF2B5EF4-FFF2-40B4-BE49-F238E27FC236}">
                <a16:creationId xmlns:a16="http://schemas.microsoft.com/office/drawing/2014/main" id="{B4AC532B-F8DA-EC4A-C588-4137B41C7536}"/>
              </a:ext>
            </a:extLst>
          </p:cNvPr>
          <p:cNvPicPr>
            <a:picLocks noChangeAspect="1"/>
          </p:cNvPicPr>
          <p:nvPr/>
        </p:nvPicPr>
        <p:blipFill rotWithShape="1">
          <a:blip r:embed="rId2">
            <a:extLst>
              <a:ext uri="{28A0092B-C50C-407E-A947-70E740481C1C}">
                <a14:useLocalDpi xmlns:a14="http://schemas.microsoft.com/office/drawing/2010/main" val="0"/>
              </a:ext>
            </a:extLst>
          </a:blip>
          <a:srcRect l="36425" t="33752" r="18261" b="25540"/>
          <a:stretch/>
        </p:blipFill>
        <p:spPr>
          <a:xfrm>
            <a:off x="1698791" y="1427048"/>
            <a:ext cx="7520913" cy="5067396"/>
          </a:xfrm>
          <a:prstGeom prst="rect">
            <a:avLst/>
          </a:prstGeom>
        </p:spPr>
      </p:pic>
      <p:sp>
        <p:nvSpPr>
          <p:cNvPr id="7" name="Rounded Rectangle 16">
            <a:extLst>
              <a:ext uri="{FF2B5EF4-FFF2-40B4-BE49-F238E27FC236}">
                <a16:creationId xmlns:a16="http://schemas.microsoft.com/office/drawing/2014/main" id="{2D52CCF6-4293-BE77-0B57-3DFA19C224A0}"/>
              </a:ext>
            </a:extLst>
          </p:cNvPr>
          <p:cNvSpPr/>
          <p:nvPr/>
        </p:nvSpPr>
        <p:spPr>
          <a:xfrm>
            <a:off x="1250748" y="1678054"/>
            <a:ext cx="5288729" cy="1914541"/>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CR 1 Must </a:t>
            </a:r>
            <a:r>
              <a:rPr kumimoji="0" lang="fr-BE" sz="2400" b="1" i="0" u="none" strike="noStrike" kern="1200" cap="none" spc="0" normalizeH="0" baseline="0" noProof="0" dirty="0" err="1">
                <a:ln>
                  <a:noFill/>
                </a:ln>
                <a:solidFill>
                  <a:srgbClr val="328CCD"/>
                </a:solidFill>
                <a:effectLst/>
                <a:uLnTx/>
                <a:uFillTx/>
                <a:latin typeface="Calibri" panose="020F0502020204030204" pitchFamily="34" charset="0"/>
                <a:ea typeface="+mn-ea"/>
                <a:cs typeface="+mn-cs"/>
              </a:rPr>
              <a:t>be</a:t>
            </a:r>
            <a:r>
              <a:rPr kumimoji="0" lang="fr-BE"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 </a:t>
            </a:r>
            <a:r>
              <a:rPr kumimoji="0" lang="fr-BE" sz="2400" b="1" i="0" u="none" strike="noStrike" kern="1200" cap="none" spc="0" normalizeH="0" baseline="0" noProof="0" dirty="0" err="1">
                <a:ln>
                  <a:noFill/>
                </a:ln>
                <a:solidFill>
                  <a:srgbClr val="328CCD"/>
                </a:solidFill>
                <a:effectLst/>
                <a:uLnTx/>
                <a:uFillTx/>
                <a:latin typeface="Calibri" panose="020F0502020204030204" pitchFamily="34" charset="0"/>
                <a:ea typeface="+mn-ea"/>
                <a:cs typeface="+mn-cs"/>
              </a:rPr>
              <a:t>Implemented</a:t>
            </a:r>
            <a:r>
              <a:rPr kumimoji="0" lang="fr-BE"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a:t>
            </a:r>
            <a:endParaRPr kumimoji="0" lang="en-US" sz="2400" b="1" i="0" u="none" strike="noStrike" kern="1200" cap="none" spc="0" normalizeH="0" baseline="0" noProof="0" dirty="0" err="1">
              <a:ln>
                <a:noFill/>
              </a:ln>
              <a:solidFill>
                <a:srgbClr val="328CCD"/>
              </a:solidFill>
              <a:effectLst/>
              <a:uLnTx/>
              <a:uFillTx/>
              <a:latin typeface="Calibri" panose="020F0502020204030204" pitchFamily="34" charset="0"/>
              <a:ea typeface="+mn-ea"/>
              <a:cs typeface="+mn-cs"/>
            </a:endParaRPr>
          </a:p>
        </p:txBody>
      </p:sp>
      <p:sp>
        <p:nvSpPr>
          <p:cNvPr id="8" name="Rounded Rectangle 16">
            <a:extLst>
              <a:ext uri="{FF2B5EF4-FFF2-40B4-BE49-F238E27FC236}">
                <a16:creationId xmlns:a16="http://schemas.microsoft.com/office/drawing/2014/main" id="{0A2B8428-C773-51E1-B3FB-03BAD3475C09}"/>
              </a:ext>
            </a:extLst>
          </p:cNvPr>
          <p:cNvSpPr/>
          <p:nvPr/>
        </p:nvSpPr>
        <p:spPr>
          <a:xfrm>
            <a:off x="7250195" y="2665379"/>
            <a:ext cx="4463659" cy="2103846"/>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endParaRPr>
          </a:p>
        </p:txBody>
      </p:sp>
      <p:sp>
        <p:nvSpPr>
          <p:cNvPr id="10" name="TextBox 9">
            <a:extLst>
              <a:ext uri="{FF2B5EF4-FFF2-40B4-BE49-F238E27FC236}">
                <a16:creationId xmlns:a16="http://schemas.microsoft.com/office/drawing/2014/main" id="{3323564B-7DC5-E26B-1238-095088E37B52}"/>
              </a:ext>
            </a:extLst>
          </p:cNvPr>
          <p:cNvSpPr txBox="1"/>
          <p:nvPr/>
        </p:nvSpPr>
        <p:spPr>
          <a:xfrm>
            <a:off x="9219704" y="3199565"/>
            <a:ext cx="2607772"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CR 2 Must </a:t>
            </a:r>
            <a:r>
              <a:rPr kumimoji="0" lang="en-US" sz="2400" b="1" i="0" u="sng" strike="noStrike" kern="1200" cap="none" spc="0" normalizeH="0" baseline="0" noProof="0" dirty="0">
                <a:ln>
                  <a:noFill/>
                </a:ln>
                <a:solidFill>
                  <a:srgbClr val="328CCD"/>
                </a:solidFill>
                <a:effectLst/>
                <a:uLnTx/>
                <a:uFillTx/>
                <a:latin typeface="Calibri" panose="020F0502020204030204" pitchFamily="34" charset="0"/>
                <a:ea typeface="+mn-ea"/>
                <a:cs typeface="+mn-cs"/>
              </a:rPr>
              <a:t>NOT</a:t>
            </a:r>
            <a:r>
              <a:rPr kumimoji="0" lang="en-US"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 be Implemented!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u="sng" dirty="0">
                <a:solidFill>
                  <a:srgbClr val="328CCD"/>
                </a:solidFill>
                <a:latin typeface="Calibri" panose="020F0502020204030204" pitchFamily="34" charset="0"/>
              </a:rPr>
              <a:t>ONLY</a:t>
            </a:r>
            <a:r>
              <a:rPr lang="en-US" sz="2400" b="1" dirty="0">
                <a:solidFill>
                  <a:srgbClr val="328CCD"/>
                </a:solidFill>
                <a:latin typeface="Calibri" panose="020F0502020204030204" pitchFamily="34" charset="0"/>
              </a:rPr>
              <a:t> BOM and WI must be shared.</a:t>
            </a:r>
            <a:endParaRPr kumimoji="0" lang="en-US"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endParaRPr>
          </a:p>
        </p:txBody>
      </p:sp>
      <p:sp>
        <p:nvSpPr>
          <p:cNvPr id="11" name="TextBox 10">
            <a:extLst>
              <a:ext uri="{FF2B5EF4-FFF2-40B4-BE49-F238E27FC236}">
                <a16:creationId xmlns:a16="http://schemas.microsoft.com/office/drawing/2014/main" id="{6603B046-484B-5C38-3FC6-4FCA48080E0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7200593"/>
      </p:ext>
    </p:extLst>
  </p:cSld>
  <p:clrMapOvr>
    <a:masterClrMapping/>
  </p:clrMapOvr>
  <p:transition spd="slow" advClick="0" advTm="3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6F0098-3B7E-490A-9989-1E4C770A8CD9}"/>
              </a:ext>
            </a:extLst>
          </p:cNvPr>
          <p:cNvSpPr>
            <a:spLocks noGrp="1"/>
          </p:cNvSpPr>
          <p:nvPr>
            <p:ph type="body" sz="quarter" idx="10"/>
          </p:nvPr>
        </p:nvSpPr>
        <p:spPr/>
        <p:txBody>
          <a:bodyPr/>
          <a:lstStyle/>
          <a:p>
            <a:r>
              <a:rPr lang="fr-BE" dirty="0"/>
              <a:t>Customer Requirements: Change Requests – CR1 and CR2</a:t>
            </a:r>
            <a:endParaRPr lang="en-US" dirty="0"/>
          </a:p>
        </p:txBody>
      </p:sp>
      <p:sp>
        <p:nvSpPr>
          <p:cNvPr id="3" name="Text Placeholder 2">
            <a:extLst>
              <a:ext uri="{FF2B5EF4-FFF2-40B4-BE49-F238E27FC236}">
                <a16:creationId xmlns:a16="http://schemas.microsoft.com/office/drawing/2014/main" id="{C58963E9-E2D3-4A2D-A853-3A9FFE971E63}"/>
              </a:ext>
            </a:extLst>
          </p:cNvPr>
          <p:cNvSpPr>
            <a:spLocks noGrp="1"/>
          </p:cNvSpPr>
          <p:nvPr>
            <p:ph type="body" sz="quarter" idx="11"/>
          </p:nvPr>
        </p:nvSpPr>
        <p:spPr/>
        <p:txBody>
          <a:bodyPr/>
          <a:lstStyle/>
          <a:p>
            <a:endParaRPr lang="en-US" dirty="0"/>
          </a:p>
        </p:txBody>
      </p:sp>
      <p:pic>
        <p:nvPicPr>
          <p:cNvPr id="5" name="Picture 4">
            <a:extLst>
              <a:ext uri="{FF2B5EF4-FFF2-40B4-BE49-F238E27FC236}">
                <a16:creationId xmlns:a16="http://schemas.microsoft.com/office/drawing/2014/main" id="{1D08DABA-EB7F-4F5B-9E66-23DE6CF5E521}"/>
              </a:ext>
            </a:extLst>
          </p:cNvPr>
          <p:cNvPicPr>
            <a:picLocks noChangeAspect="1"/>
          </p:cNvPicPr>
          <p:nvPr/>
        </p:nvPicPr>
        <p:blipFill>
          <a:blip r:embed="rId2"/>
          <a:stretch>
            <a:fillRect/>
          </a:stretch>
        </p:blipFill>
        <p:spPr>
          <a:xfrm>
            <a:off x="3032582" y="3213341"/>
            <a:ext cx="4580594" cy="3179785"/>
          </a:xfrm>
          <a:prstGeom prst="rect">
            <a:avLst/>
          </a:prstGeom>
        </p:spPr>
      </p:pic>
      <p:cxnSp>
        <p:nvCxnSpPr>
          <p:cNvPr id="6" name="Straight Arrow Connector 5">
            <a:extLst>
              <a:ext uri="{FF2B5EF4-FFF2-40B4-BE49-F238E27FC236}">
                <a16:creationId xmlns:a16="http://schemas.microsoft.com/office/drawing/2014/main" id="{3F5FA5AF-1605-451E-BFC3-659EA9A06EB4}"/>
              </a:ext>
            </a:extLst>
          </p:cNvPr>
          <p:cNvCxnSpPr>
            <a:cxnSpLocks/>
          </p:cNvCxnSpPr>
          <p:nvPr/>
        </p:nvCxnSpPr>
        <p:spPr>
          <a:xfrm flipH="1" flipV="1">
            <a:off x="3642617" y="3213341"/>
            <a:ext cx="1027994" cy="215659"/>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37984B3-571B-44E8-BCF8-760E3E15492E}"/>
              </a:ext>
            </a:extLst>
          </p:cNvPr>
          <p:cNvSpPr txBox="1"/>
          <p:nvPr/>
        </p:nvSpPr>
        <p:spPr>
          <a:xfrm>
            <a:off x="1630971" y="3071675"/>
            <a:ext cx="1994585" cy="32823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t>Remove top lights</a:t>
            </a:r>
          </a:p>
        </p:txBody>
      </p:sp>
      <p:sp>
        <p:nvSpPr>
          <p:cNvPr id="8" name="TextBox 7">
            <a:extLst>
              <a:ext uri="{FF2B5EF4-FFF2-40B4-BE49-F238E27FC236}">
                <a16:creationId xmlns:a16="http://schemas.microsoft.com/office/drawing/2014/main" id="{FE17500A-B21C-4879-86BA-7E77740D44E3}"/>
              </a:ext>
            </a:extLst>
          </p:cNvPr>
          <p:cNvSpPr txBox="1"/>
          <p:nvPr/>
        </p:nvSpPr>
        <p:spPr>
          <a:xfrm>
            <a:off x="2120299" y="2181540"/>
            <a:ext cx="2154244" cy="65646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t>Add new top lights:</a:t>
            </a:r>
            <a:b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br>
            <a: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t>ASSY 14</a:t>
            </a:r>
          </a:p>
        </p:txBody>
      </p:sp>
      <p:sp>
        <p:nvSpPr>
          <p:cNvPr id="9" name="Rounded Rectangle 16">
            <a:extLst>
              <a:ext uri="{FF2B5EF4-FFF2-40B4-BE49-F238E27FC236}">
                <a16:creationId xmlns:a16="http://schemas.microsoft.com/office/drawing/2014/main" id="{AD68896B-FBD1-47F9-8FF8-9612516754A2}"/>
              </a:ext>
            </a:extLst>
          </p:cNvPr>
          <p:cNvSpPr/>
          <p:nvPr/>
        </p:nvSpPr>
        <p:spPr>
          <a:xfrm>
            <a:off x="1250748" y="1678054"/>
            <a:ext cx="4863179" cy="2723617"/>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4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CR 1</a:t>
            </a:r>
            <a:endParaRPr kumimoji="0" lang="en-US" sz="2400" b="1" i="0" u="none" strike="noStrike" kern="1200" cap="none" spc="0" normalizeH="0" baseline="0" noProof="0" dirty="0" err="1">
              <a:ln>
                <a:noFill/>
              </a:ln>
              <a:solidFill>
                <a:srgbClr val="328CCD"/>
              </a:solidFill>
              <a:effectLst/>
              <a:uLnTx/>
              <a:uFillTx/>
              <a:latin typeface="Calibri" panose="020F0502020204030204" pitchFamily="34" charset="0"/>
              <a:ea typeface="+mn-ea"/>
              <a:cs typeface="+mn-cs"/>
            </a:endParaRPr>
          </a:p>
        </p:txBody>
      </p:sp>
      <p:cxnSp>
        <p:nvCxnSpPr>
          <p:cNvPr id="10" name="Straight Arrow Connector 9">
            <a:extLst>
              <a:ext uri="{FF2B5EF4-FFF2-40B4-BE49-F238E27FC236}">
                <a16:creationId xmlns:a16="http://schemas.microsoft.com/office/drawing/2014/main" id="{980CFBE1-5130-4135-AC83-9986870C244B}"/>
              </a:ext>
            </a:extLst>
          </p:cNvPr>
          <p:cNvCxnSpPr>
            <a:cxnSpLocks/>
          </p:cNvCxnSpPr>
          <p:nvPr/>
        </p:nvCxnSpPr>
        <p:spPr>
          <a:xfrm>
            <a:off x="4649672" y="2775670"/>
            <a:ext cx="107224" cy="487043"/>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1DB2194-6568-4F00-8B1E-BE38CC7962C8}"/>
              </a:ext>
            </a:extLst>
          </p:cNvPr>
          <p:cNvCxnSpPr>
            <a:cxnSpLocks/>
          </p:cNvCxnSpPr>
          <p:nvPr/>
        </p:nvCxnSpPr>
        <p:spPr>
          <a:xfrm>
            <a:off x="5361683" y="2840715"/>
            <a:ext cx="410796" cy="960909"/>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7A2F8AB-D998-4234-9552-A070E8AAD3E0}"/>
              </a:ext>
            </a:extLst>
          </p:cNvPr>
          <p:cNvCxnSpPr>
            <a:cxnSpLocks/>
          </p:cNvCxnSpPr>
          <p:nvPr/>
        </p:nvCxnSpPr>
        <p:spPr>
          <a:xfrm flipH="1" flipV="1">
            <a:off x="3642617" y="3259585"/>
            <a:ext cx="2014110" cy="640241"/>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F85849D-2A20-4996-AE20-D75805452F26}"/>
              </a:ext>
            </a:extLst>
          </p:cNvPr>
          <p:cNvSpPr txBox="1"/>
          <p:nvPr/>
        </p:nvSpPr>
        <p:spPr>
          <a:xfrm>
            <a:off x="8171799" y="2735390"/>
            <a:ext cx="2474096" cy="65646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t>Add new power turbines: ASSY 15 </a:t>
            </a:r>
          </a:p>
        </p:txBody>
      </p:sp>
      <p:sp>
        <p:nvSpPr>
          <p:cNvPr id="25" name="TextBox 24">
            <a:extLst>
              <a:ext uri="{FF2B5EF4-FFF2-40B4-BE49-F238E27FC236}">
                <a16:creationId xmlns:a16="http://schemas.microsoft.com/office/drawing/2014/main" id="{9D04FB21-4DAB-4EA0-9BF9-27250C39A398}"/>
              </a:ext>
            </a:extLst>
          </p:cNvPr>
          <p:cNvSpPr txBox="1"/>
          <p:nvPr/>
        </p:nvSpPr>
        <p:spPr>
          <a:xfrm>
            <a:off x="10364182" y="4327535"/>
            <a:ext cx="666572"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fr-BE" sz="2400" b="1" i="0" u="none" strike="noStrike" kern="1200" cap="none" spc="0" normalizeH="0" baseline="0" noProof="0" dirty="0">
                <a:ln>
                  <a:noFill/>
                </a:ln>
                <a:solidFill>
                  <a:srgbClr val="328CCD"/>
                </a:solidFill>
                <a:effectLst/>
                <a:uLnTx/>
                <a:uFillTx/>
                <a:latin typeface="Calibri" panose="020F0502020204030204"/>
                <a:ea typeface="+mn-ea"/>
                <a:cs typeface="+mn-cs"/>
              </a:rPr>
              <a:t>CR 2</a:t>
            </a:r>
            <a:endParaRPr kumimoji="0" lang="en-US" sz="2400" b="1" i="0" u="none" strike="noStrike" kern="1200" cap="none" spc="0" normalizeH="0" baseline="0" noProof="0" dirty="0" err="1">
              <a:ln>
                <a:noFill/>
              </a:ln>
              <a:solidFill>
                <a:srgbClr val="328CCD"/>
              </a:solidFill>
              <a:effectLst/>
              <a:uLnTx/>
              <a:uFillTx/>
              <a:latin typeface="Calibri" panose="020F0502020204030204"/>
              <a:ea typeface="+mn-ea"/>
              <a:cs typeface="+mn-cs"/>
            </a:endParaRPr>
          </a:p>
        </p:txBody>
      </p:sp>
      <p:sp>
        <p:nvSpPr>
          <p:cNvPr id="27" name="Rounded Rectangle 16">
            <a:extLst>
              <a:ext uri="{FF2B5EF4-FFF2-40B4-BE49-F238E27FC236}">
                <a16:creationId xmlns:a16="http://schemas.microsoft.com/office/drawing/2014/main" id="{C2C11E00-CF7B-40EF-83E8-05C555562851}"/>
              </a:ext>
            </a:extLst>
          </p:cNvPr>
          <p:cNvSpPr/>
          <p:nvPr/>
        </p:nvSpPr>
        <p:spPr>
          <a:xfrm>
            <a:off x="6167575" y="2665379"/>
            <a:ext cx="4863179" cy="2103846"/>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err="1">
              <a:ln>
                <a:noFill/>
              </a:ln>
              <a:solidFill>
                <a:srgbClr val="328CCD"/>
              </a:solidFill>
              <a:effectLst/>
              <a:uLnTx/>
              <a:uFillTx/>
              <a:latin typeface="Calibri" panose="020F0502020204030204" pitchFamily="34" charset="0"/>
              <a:ea typeface="+mn-ea"/>
              <a:cs typeface="+mn-cs"/>
            </a:endParaRPr>
          </a:p>
        </p:txBody>
      </p:sp>
      <p:sp>
        <p:nvSpPr>
          <p:cNvPr id="28" name="TextBox 27">
            <a:extLst>
              <a:ext uri="{FF2B5EF4-FFF2-40B4-BE49-F238E27FC236}">
                <a16:creationId xmlns:a16="http://schemas.microsoft.com/office/drawing/2014/main" id="{B2088DD8-A31B-4DCF-88E4-C6A1F65583BC}"/>
              </a:ext>
            </a:extLst>
          </p:cNvPr>
          <p:cNvSpPr txBox="1"/>
          <p:nvPr/>
        </p:nvSpPr>
        <p:spPr>
          <a:xfrm>
            <a:off x="7761526" y="4040405"/>
            <a:ext cx="1698589" cy="65646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2133" b="0" i="0" u="none" strike="noStrike" kern="1200" cap="none" spc="0" normalizeH="0" baseline="0" noProof="0" dirty="0">
                <a:ln>
                  <a:noFill/>
                </a:ln>
                <a:solidFill>
                  <a:srgbClr val="328CCD"/>
                </a:solidFill>
                <a:effectLst/>
                <a:uLnTx/>
                <a:uFillTx/>
                <a:latin typeface="Calibri" panose="020F0502020204030204"/>
                <a:ea typeface="+mn-ea"/>
                <a:cs typeface="+mn-cs"/>
              </a:rPr>
              <a:t>Remove power turbine</a:t>
            </a:r>
          </a:p>
        </p:txBody>
      </p:sp>
      <p:cxnSp>
        <p:nvCxnSpPr>
          <p:cNvPr id="29" name="Straight Arrow Connector 28">
            <a:extLst>
              <a:ext uri="{FF2B5EF4-FFF2-40B4-BE49-F238E27FC236}">
                <a16:creationId xmlns:a16="http://schemas.microsoft.com/office/drawing/2014/main" id="{72FC158D-4CA0-447D-88C5-0CCB18C47DAD}"/>
              </a:ext>
            </a:extLst>
          </p:cNvPr>
          <p:cNvCxnSpPr>
            <a:cxnSpLocks/>
            <a:endCxn id="28" idx="1"/>
          </p:cNvCxnSpPr>
          <p:nvPr/>
        </p:nvCxnSpPr>
        <p:spPr>
          <a:xfrm>
            <a:off x="7069762" y="4177553"/>
            <a:ext cx="691764" cy="191083"/>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5BA6377-A2A7-4871-A7FB-C18EE0D46ACE}"/>
              </a:ext>
            </a:extLst>
          </p:cNvPr>
          <p:cNvCxnSpPr>
            <a:cxnSpLocks/>
          </p:cNvCxnSpPr>
          <p:nvPr/>
        </p:nvCxnSpPr>
        <p:spPr>
          <a:xfrm flipH="1">
            <a:off x="6876244" y="3429000"/>
            <a:ext cx="437173" cy="372624"/>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B1E2302-CE6C-4BB9-A7AE-4873CDE0307D}"/>
              </a:ext>
            </a:extLst>
          </p:cNvPr>
          <p:cNvCxnSpPr>
            <a:cxnSpLocks/>
          </p:cNvCxnSpPr>
          <p:nvPr/>
        </p:nvCxnSpPr>
        <p:spPr>
          <a:xfrm flipH="1">
            <a:off x="6576485" y="3321169"/>
            <a:ext cx="313135" cy="480455"/>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F440A19-EEF6-4E56-9757-58D8DF2AA863}"/>
              </a:ext>
            </a:extLst>
          </p:cNvPr>
          <p:cNvPicPr>
            <a:picLocks noChangeAspect="1"/>
          </p:cNvPicPr>
          <p:nvPr/>
        </p:nvPicPr>
        <p:blipFill>
          <a:blip r:embed="rId3"/>
          <a:stretch>
            <a:fillRect/>
          </a:stretch>
        </p:blipFill>
        <p:spPr>
          <a:xfrm>
            <a:off x="4991012" y="2041611"/>
            <a:ext cx="707545" cy="812925"/>
          </a:xfrm>
          <a:prstGeom prst="rect">
            <a:avLst/>
          </a:prstGeom>
        </p:spPr>
      </p:pic>
      <p:pic>
        <p:nvPicPr>
          <p:cNvPr id="20" name="Picture 19">
            <a:extLst>
              <a:ext uri="{FF2B5EF4-FFF2-40B4-BE49-F238E27FC236}">
                <a16:creationId xmlns:a16="http://schemas.microsoft.com/office/drawing/2014/main" id="{C1709D40-C82B-4B43-A2E2-7E4E1A900C1B}"/>
              </a:ext>
            </a:extLst>
          </p:cNvPr>
          <p:cNvPicPr>
            <a:picLocks noChangeAspect="1"/>
          </p:cNvPicPr>
          <p:nvPr/>
        </p:nvPicPr>
        <p:blipFill>
          <a:blip r:embed="rId3"/>
          <a:stretch>
            <a:fillRect/>
          </a:stretch>
        </p:blipFill>
        <p:spPr>
          <a:xfrm>
            <a:off x="4283467" y="2002627"/>
            <a:ext cx="707545" cy="812925"/>
          </a:xfrm>
          <a:prstGeom prst="rect">
            <a:avLst/>
          </a:prstGeom>
        </p:spPr>
      </p:pic>
      <p:pic>
        <p:nvPicPr>
          <p:cNvPr id="13" name="Picture 12">
            <a:extLst>
              <a:ext uri="{FF2B5EF4-FFF2-40B4-BE49-F238E27FC236}">
                <a16:creationId xmlns:a16="http://schemas.microsoft.com/office/drawing/2014/main" id="{AAD48E3A-3318-478A-A411-FB4F174D01AA}"/>
              </a:ext>
            </a:extLst>
          </p:cNvPr>
          <p:cNvPicPr>
            <a:picLocks noChangeAspect="1"/>
          </p:cNvPicPr>
          <p:nvPr/>
        </p:nvPicPr>
        <p:blipFill>
          <a:blip r:embed="rId4"/>
          <a:stretch>
            <a:fillRect/>
          </a:stretch>
        </p:blipFill>
        <p:spPr>
          <a:xfrm>
            <a:off x="7302096" y="3005426"/>
            <a:ext cx="778319" cy="608920"/>
          </a:xfrm>
          <a:prstGeom prst="rect">
            <a:avLst/>
          </a:prstGeom>
        </p:spPr>
      </p:pic>
      <p:pic>
        <p:nvPicPr>
          <p:cNvPr id="22" name="Picture 21">
            <a:extLst>
              <a:ext uri="{FF2B5EF4-FFF2-40B4-BE49-F238E27FC236}">
                <a16:creationId xmlns:a16="http://schemas.microsoft.com/office/drawing/2014/main" id="{194789A4-1436-4293-8515-A903FDBF08C7}"/>
              </a:ext>
            </a:extLst>
          </p:cNvPr>
          <p:cNvPicPr>
            <a:picLocks noChangeAspect="1"/>
          </p:cNvPicPr>
          <p:nvPr/>
        </p:nvPicPr>
        <p:blipFill>
          <a:blip r:embed="rId4"/>
          <a:stretch>
            <a:fillRect/>
          </a:stretch>
        </p:blipFill>
        <p:spPr>
          <a:xfrm>
            <a:off x="6557054" y="2680679"/>
            <a:ext cx="778319" cy="608920"/>
          </a:xfrm>
          <a:prstGeom prst="rect">
            <a:avLst/>
          </a:prstGeom>
        </p:spPr>
      </p:pic>
      <p:sp>
        <p:nvSpPr>
          <p:cNvPr id="23" name="TextBox 22">
            <a:extLst>
              <a:ext uri="{FF2B5EF4-FFF2-40B4-BE49-F238E27FC236}">
                <a16:creationId xmlns:a16="http://schemas.microsoft.com/office/drawing/2014/main" id="{72D2D7D9-B480-454E-B427-CC5D4EC4A214}"/>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2</a:t>
            </a:r>
          </a:p>
        </p:txBody>
      </p:sp>
      <p:sp>
        <p:nvSpPr>
          <p:cNvPr id="15" name="TextBox 14">
            <a:extLst>
              <a:ext uri="{FF2B5EF4-FFF2-40B4-BE49-F238E27FC236}">
                <a16:creationId xmlns:a16="http://schemas.microsoft.com/office/drawing/2014/main" id="{2D56F1EF-E5CC-4176-D490-D4B8157B2442}"/>
              </a:ext>
            </a:extLst>
          </p:cNvPr>
          <p:cNvSpPr txBox="1"/>
          <p:nvPr/>
        </p:nvSpPr>
        <p:spPr>
          <a:xfrm>
            <a:off x="7826931" y="3321169"/>
            <a:ext cx="3232631" cy="923330"/>
          </a:xfrm>
          <a:prstGeom prst="rect">
            <a:avLst/>
          </a:prstGeom>
          <a:noFill/>
        </p:spPr>
        <p:txBody>
          <a:bodyPr wrap="square">
            <a:spAutoFit/>
          </a:bodyPr>
          <a:lstStyle/>
          <a:p>
            <a:r>
              <a:rPr kumimoji="0" lang="fr-BE" sz="1800" b="1"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(MUST </a:t>
            </a:r>
            <a:r>
              <a:rPr kumimoji="0" lang="fr-BE" sz="1800" b="1" i="0" u="sng" strike="noStrike" kern="1200" cap="none" spc="0" normalizeH="0" baseline="0" noProof="0" dirty="0">
                <a:ln>
                  <a:noFill/>
                </a:ln>
                <a:solidFill>
                  <a:srgbClr val="FF0000"/>
                </a:solidFill>
                <a:effectLst/>
                <a:uLnTx/>
                <a:uFillTx/>
                <a:latin typeface="Calibri" panose="020F0502020204030204" pitchFamily="34" charset="0"/>
                <a:ea typeface="+mn-ea"/>
                <a:cs typeface="+mn-cs"/>
              </a:rPr>
              <a:t>NOT</a:t>
            </a:r>
            <a:r>
              <a:rPr kumimoji="0" lang="fr-BE" sz="1800" b="1"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 BE IMPLEMENTED)</a:t>
            </a:r>
          </a:p>
          <a:p>
            <a:r>
              <a:rPr lang="fr-BE" b="1" dirty="0">
                <a:solidFill>
                  <a:srgbClr val="FF0000"/>
                </a:solidFill>
                <a:latin typeface="Calibri" panose="020F0502020204030204" pitchFamily="34" charset="0"/>
              </a:rPr>
              <a:t>ONLY THE DOCUMENTATION MUST BE PROVIDED</a:t>
            </a:r>
            <a:r>
              <a:rPr kumimoji="0" lang="fr-BE" sz="18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 </a:t>
            </a:r>
            <a:endParaRPr lang="en-US" dirty="0"/>
          </a:p>
        </p:txBody>
      </p:sp>
      <p:sp>
        <p:nvSpPr>
          <p:cNvPr id="16" name="TextBox 15">
            <a:extLst>
              <a:ext uri="{FF2B5EF4-FFF2-40B4-BE49-F238E27FC236}">
                <a16:creationId xmlns:a16="http://schemas.microsoft.com/office/drawing/2014/main" id="{A1030174-8682-04A0-44AA-3C06C8FEC678}"/>
              </a:ext>
            </a:extLst>
          </p:cNvPr>
          <p:cNvSpPr txBox="1"/>
          <p:nvPr/>
        </p:nvSpPr>
        <p:spPr>
          <a:xfrm>
            <a:off x="2187367" y="1796222"/>
            <a:ext cx="6095288" cy="369332"/>
          </a:xfrm>
          <a:prstGeom prst="rect">
            <a:avLst/>
          </a:prstGeom>
          <a:noFill/>
        </p:spPr>
        <p:txBody>
          <a:bodyPr wrap="square">
            <a:spAutoFit/>
          </a:bodyPr>
          <a:lstStyle/>
          <a:p>
            <a:r>
              <a:rPr kumimoji="0" lang="fr-BE" sz="1800" b="1"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(MUST HAVE BEEN IMPLEMENTED)</a:t>
            </a:r>
            <a:r>
              <a:rPr kumimoji="0" lang="fr-BE" sz="1800" b="1" i="0" u="none" strike="noStrike" kern="1200" cap="none" spc="0" normalizeH="0" baseline="0" noProof="0" dirty="0">
                <a:ln>
                  <a:noFill/>
                </a:ln>
                <a:solidFill>
                  <a:srgbClr val="328CCD"/>
                </a:solidFill>
                <a:effectLst/>
                <a:uLnTx/>
                <a:uFillTx/>
                <a:latin typeface="Calibri" panose="020F0502020204030204" pitchFamily="34" charset="0"/>
                <a:ea typeface="+mn-ea"/>
                <a:cs typeface="+mn-cs"/>
              </a:rPr>
              <a:t> </a:t>
            </a:r>
            <a:endParaRPr lang="en-US" dirty="0"/>
          </a:p>
        </p:txBody>
      </p:sp>
    </p:spTree>
    <p:extLst>
      <p:ext uri="{BB962C8B-B14F-4D97-AF65-F5344CB8AC3E}">
        <p14:creationId xmlns:p14="http://schemas.microsoft.com/office/powerpoint/2010/main" val="2263089707"/>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3</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4064701125"/>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94B5CB-D9E5-48AE-B527-2A2F1C04EEB8}"/>
              </a:ext>
            </a:extLst>
          </p:cNvPr>
          <p:cNvSpPr>
            <a:spLocks noGrp="1"/>
          </p:cNvSpPr>
          <p:nvPr>
            <p:ph type="body" sz="quarter" idx="10"/>
          </p:nvPr>
        </p:nvSpPr>
        <p:spPr/>
        <p:txBody>
          <a:bodyPr/>
          <a:lstStyle/>
          <a:p>
            <a:r>
              <a:rPr lang="en-US" dirty="0"/>
              <a:t>Table of Contents</a:t>
            </a:r>
          </a:p>
        </p:txBody>
      </p:sp>
      <p:sp>
        <p:nvSpPr>
          <p:cNvPr id="3" name="Text Placeholder 2">
            <a:extLst>
              <a:ext uri="{FF2B5EF4-FFF2-40B4-BE49-F238E27FC236}">
                <a16:creationId xmlns:a16="http://schemas.microsoft.com/office/drawing/2014/main" id="{1C89B123-5026-4F36-B15E-945F10FE2E72}"/>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9B51F22D-8968-4F3A-8E2B-B29AE1EB5A64}"/>
              </a:ext>
            </a:extLst>
          </p:cNvPr>
          <p:cNvSpPr>
            <a:spLocks noGrp="1"/>
          </p:cNvSpPr>
          <p:nvPr>
            <p:ph idx="1"/>
          </p:nvPr>
        </p:nvSpPr>
        <p:spPr/>
        <p:txBody>
          <a:bodyPr/>
          <a:lstStyle/>
          <a:p>
            <a:r>
              <a:rPr lang="en-US" dirty="0">
                <a:solidFill>
                  <a:srgbClr val="999999">
                    <a:lumMod val="50000"/>
                  </a:srgbClr>
                </a:solidFill>
                <a:latin typeface="Calibri" panose="020F0502020204030204" pitchFamily="34" charset="0"/>
              </a:rPr>
              <a:t>How many teams can play at the same time?</a:t>
            </a:r>
            <a:endParaRPr lang="en-US" dirty="0"/>
          </a:p>
          <a:p>
            <a:r>
              <a:rPr lang="en-US" dirty="0">
                <a:solidFill>
                  <a:srgbClr val="999999">
                    <a:lumMod val="50000"/>
                  </a:srgbClr>
                </a:solidFill>
                <a:latin typeface="Calibri" panose="020F0502020204030204" pitchFamily="34" charset="0"/>
              </a:rPr>
              <a:t>How many sets of bricks do you need</a:t>
            </a:r>
          </a:p>
          <a:p>
            <a:r>
              <a:rPr lang="en-US" dirty="0">
                <a:solidFill>
                  <a:srgbClr val="999999">
                    <a:lumMod val="50000"/>
                  </a:srgbClr>
                </a:solidFill>
                <a:latin typeface="Calibri" panose="020F0502020204030204" pitchFamily="34" charset="0"/>
              </a:rPr>
              <a:t>How to acquire the required Bricks</a:t>
            </a:r>
          </a:p>
          <a:p>
            <a:r>
              <a:rPr lang="en-US" dirty="0">
                <a:solidFill>
                  <a:srgbClr val="999999">
                    <a:lumMod val="50000"/>
                  </a:srgbClr>
                </a:solidFill>
                <a:latin typeface="Calibri" panose="020F0502020204030204" pitchFamily="34" charset="0"/>
              </a:rPr>
              <a:t>Plan</a:t>
            </a:r>
          </a:p>
          <a:p>
            <a:r>
              <a:rPr lang="en-US" dirty="0">
                <a:solidFill>
                  <a:srgbClr val="999999">
                    <a:lumMod val="50000"/>
                  </a:srgbClr>
                </a:solidFill>
                <a:latin typeface="Calibri" panose="020F0502020204030204" pitchFamily="34" charset="0"/>
              </a:rPr>
              <a:t>Prepare the materials for the game</a:t>
            </a:r>
          </a:p>
          <a:p>
            <a:r>
              <a:rPr lang="en-US" dirty="0">
                <a:solidFill>
                  <a:srgbClr val="999999">
                    <a:lumMod val="50000"/>
                  </a:srgbClr>
                </a:solidFill>
                <a:latin typeface="Calibri" panose="020F0502020204030204" pitchFamily="34" charset="0"/>
              </a:rPr>
              <a:t>How to prepare the room</a:t>
            </a:r>
          </a:p>
          <a:p>
            <a:r>
              <a:rPr lang="en-US" dirty="0">
                <a:solidFill>
                  <a:srgbClr val="999999">
                    <a:lumMod val="50000"/>
                  </a:srgbClr>
                </a:solidFill>
                <a:latin typeface="Calibri" panose="020F0502020204030204" pitchFamily="34" charset="0"/>
              </a:rPr>
              <a:t>Required materials per team per game</a:t>
            </a:r>
          </a:p>
          <a:p>
            <a:r>
              <a:rPr lang="en-US" dirty="0">
                <a:solidFill>
                  <a:srgbClr val="999999">
                    <a:lumMod val="50000"/>
                  </a:srgbClr>
                </a:solidFill>
                <a:latin typeface="Calibri" panose="020F0502020204030204" pitchFamily="34" charset="0"/>
              </a:rPr>
              <a:t>During the game</a:t>
            </a:r>
          </a:p>
          <a:p>
            <a:endParaRPr lang="en-US" dirty="0">
              <a:solidFill>
                <a:srgbClr val="999999">
                  <a:lumMod val="50000"/>
                </a:srgbClr>
              </a:solidFill>
              <a:latin typeface="Calibri" panose="020F0502020204030204" pitchFamily="34" charset="0"/>
            </a:endParaRPr>
          </a:p>
          <a:p>
            <a:endParaRPr lang="en-US" dirty="0"/>
          </a:p>
        </p:txBody>
      </p:sp>
      <p:sp>
        <p:nvSpPr>
          <p:cNvPr id="5" name="TextBox 4">
            <a:extLst>
              <a:ext uri="{FF2B5EF4-FFF2-40B4-BE49-F238E27FC236}">
                <a16:creationId xmlns:a16="http://schemas.microsoft.com/office/drawing/2014/main" id="{54F1523F-33D8-408F-A595-66D594A0E11A}"/>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3876418"/>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804C67-CC7F-4D72-B1E0-90E230D29060}"/>
              </a:ext>
            </a:extLst>
          </p:cNvPr>
          <p:cNvSpPr>
            <a:spLocks noGrp="1"/>
          </p:cNvSpPr>
          <p:nvPr>
            <p:ph type="body" sz="quarter" idx="10"/>
          </p:nvPr>
        </p:nvSpPr>
        <p:spPr/>
        <p:txBody>
          <a:bodyPr/>
          <a:lstStyle/>
          <a:p>
            <a:r>
              <a:rPr lang="en-US" sz="3200" dirty="0">
                <a:solidFill>
                  <a:srgbClr val="999999">
                    <a:lumMod val="50000"/>
                  </a:srgbClr>
                </a:solidFill>
                <a:latin typeface="Calibri" panose="020F0502020204030204" pitchFamily="34" charset="0"/>
              </a:rPr>
              <a:t>How many teams can play at the same time?</a:t>
            </a:r>
            <a:endParaRPr lang="en-US" dirty="0"/>
          </a:p>
        </p:txBody>
      </p:sp>
      <p:sp>
        <p:nvSpPr>
          <p:cNvPr id="3" name="Text Placeholder 2">
            <a:extLst>
              <a:ext uri="{FF2B5EF4-FFF2-40B4-BE49-F238E27FC236}">
                <a16:creationId xmlns:a16="http://schemas.microsoft.com/office/drawing/2014/main" id="{2E1F82BE-5B86-4C36-AF14-1B79544EB971}"/>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973C899D-4CB3-4C6B-9EB8-BFE0A99B0D5A}"/>
              </a:ext>
            </a:extLst>
          </p:cNvPr>
          <p:cNvSpPr>
            <a:spLocks noGrp="1"/>
          </p:cNvSpPr>
          <p:nvPr>
            <p:ph idx="1"/>
          </p:nvPr>
        </p:nvSpPr>
        <p:spPr/>
        <p:txBody>
          <a:bodyPr/>
          <a:lstStyle/>
          <a:p>
            <a:r>
              <a:rPr lang="en-US" sz="2400" dirty="0">
                <a:solidFill>
                  <a:srgbClr val="999999">
                    <a:lumMod val="50000"/>
                  </a:srgbClr>
                </a:solidFill>
                <a:latin typeface="Calibri" panose="020F0502020204030204" pitchFamily="34" charset="0"/>
              </a:rPr>
              <a:t>Depends on:</a:t>
            </a:r>
          </a:p>
          <a:p>
            <a:pPr lvl="1"/>
            <a:r>
              <a:rPr lang="en-US" sz="2000" dirty="0">
                <a:solidFill>
                  <a:srgbClr val="999999">
                    <a:lumMod val="50000"/>
                  </a:srgbClr>
                </a:solidFill>
                <a:latin typeface="Calibri" panose="020F0502020204030204" pitchFamily="34" charset="0"/>
              </a:rPr>
              <a:t>Room/facility size</a:t>
            </a:r>
          </a:p>
          <a:p>
            <a:pPr lvl="1"/>
            <a:r>
              <a:rPr lang="en-US" sz="2000" dirty="0">
                <a:solidFill>
                  <a:srgbClr val="999999">
                    <a:lumMod val="50000"/>
                  </a:srgbClr>
                </a:solidFill>
                <a:latin typeface="Calibri" panose="020F0502020204030204" pitchFamily="34" charset="0"/>
              </a:rPr>
              <a:t>Number of facilitators</a:t>
            </a:r>
            <a:endParaRPr lang="en-US" sz="1600" dirty="0">
              <a:solidFill>
                <a:srgbClr val="999999">
                  <a:lumMod val="50000"/>
                </a:srgbClr>
              </a:solidFill>
              <a:latin typeface="Calibri" panose="020F0502020204030204" pitchFamily="34" charset="0"/>
            </a:endParaRPr>
          </a:p>
          <a:p>
            <a:r>
              <a:rPr lang="en-US" sz="2400" dirty="0">
                <a:solidFill>
                  <a:srgbClr val="999999">
                    <a:lumMod val="50000"/>
                  </a:srgbClr>
                </a:solidFill>
                <a:latin typeface="Calibri" panose="020F0502020204030204" pitchFamily="34" charset="0"/>
              </a:rPr>
              <a:t>Advice for 1 facilitator: </a:t>
            </a:r>
          </a:p>
          <a:p>
            <a:pPr lvl="1"/>
            <a:r>
              <a:rPr lang="en-US" sz="2000" dirty="0">
                <a:solidFill>
                  <a:srgbClr val="999999">
                    <a:lumMod val="50000"/>
                  </a:srgbClr>
                </a:solidFill>
                <a:latin typeface="Calibri" panose="020F0502020204030204" pitchFamily="34" charset="0"/>
              </a:rPr>
              <a:t>The first time, start with 2 teams (not 1, because you need some competition) </a:t>
            </a:r>
          </a:p>
          <a:p>
            <a:pPr lvl="1"/>
            <a:r>
              <a:rPr lang="en-US" sz="2000" dirty="0">
                <a:solidFill>
                  <a:srgbClr val="999999">
                    <a:lumMod val="50000"/>
                  </a:srgbClr>
                </a:solidFill>
                <a:latin typeface="Calibri" panose="020F0502020204030204" pitchFamily="34" charset="0"/>
              </a:rPr>
              <a:t>After that you can do it comfortably with 4 teams. </a:t>
            </a:r>
          </a:p>
          <a:p>
            <a:pPr lvl="1"/>
            <a:r>
              <a:rPr lang="en-US" sz="2000" dirty="0">
                <a:solidFill>
                  <a:srgbClr val="999999">
                    <a:lumMod val="50000"/>
                  </a:srgbClr>
                </a:solidFill>
                <a:latin typeface="Calibri" panose="020F0502020204030204" pitchFamily="34" charset="0"/>
              </a:rPr>
              <a:t>When you have more than 4 teams, you need additional facilitators.</a:t>
            </a:r>
          </a:p>
          <a:p>
            <a:pPr lvl="1"/>
            <a:r>
              <a:rPr lang="en-US" sz="2000" dirty="0">
                <a:solidFill>
                  <a:srgbClr val="999999">
                    <a:lumMod val="50000"/>
                  </a:srgbClr>
                </a:solidFill>
                <a:latin typeface="Calibri" panose="020F0502020204030204" pitchFamily="34" charset="0"/>
              </a:rPr>
              <a:t>So 2 to 4 teams: 1 facilitator, 5 to 8 teams: 2 facilitators, </a:t>
            </a:r>
            <a:r>
              <a:rPr lang="en-US" sz="2000" dirty="0" err="1">
                <a:solidFill>
                  <a:srgbClr val="999999">
                    <a:lumMod val="50000"/>
                  </a:srgbClr>
                </a:solidFill>
                <a:latin typeface="Calibri" panose="020F0502020204030204" pitchFamily="34" charset="0"/>
              </a:rPr>
              <a:t>etc</a:t>
            </a:r>
            <a:endParaRPr lang="en-US" sz="2000" dirty="0">
              <a:solidFill>
                <a:srgbClr val="999999">
                  <a:lumMod val="50000"/>
                </a:srgbClr>
              </a:solidFill>
              <a:latin typeface="Calibri" panose="020F0502020204030204" pitchFamily="34" charset="0"/>
            </a:endParaRPr>
          </a:p>
          <a:p>
            <a:endParaRPr lang="en-US" sz="2400" dirty="0">
              <a:solidFill>
                <a:srgbClr val="999999">
                  <a:lumMod val="50000"/>
                </a:srgbClr>
              </a:solidFill>
              <a:latin typeface="Calibri" panose="020F0502020204030204" pitchFamily="34" charset="0"/>
            </a:endParaRPr>
          </a:p>
        </p:txBody>
      </p:sp>
      <p:sp>
        <p:nvSpPr>
          <p:cNvPr id="5" name="TextBox 4">
            <a:extLst>
              <a:ext uri="{FF2B5EF4-FFF2-40B4-BE49-F238E27FC236}">
                <a16:creationId xmlns:a16="http://schemas.microsoft.com/office/drawing/2014/main" id="{681DEF6B-5C71-4FCA-8AB1-E29556AA2D82}"/>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2650471"/>
      </p:ext>
    </p:extLst>
  </p:cSld>
  <p:clrMapOvr>
    <a:masterClrMapping/>
  </p:clrMapOvr>
  <p:transition spd="slow" advClick="0"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4D6146-BD49-484A-AE3A-A7EBAAFC38DA}"/>
              </a:ext>
            </a:extLst>
          </p:cNvPr>
          <p:cNvSpPr>
            <a:spLocks noGrp="1"/>
          </p:cNvSpPr>
          <p:nvPr>
            <p:ph type="body" sz="quarter" idx="10"/>
          </p:nvPr>
        </p:nvSpPr>
        <p:spPr/>
        <p:txBody>
          <a:bodyPr/>
          <a:lstStyle/>
          <a:p>
            <a:r>
              <a:rPr lang="en-US" dirty="0"/>
              <a:t>How many sets of bricks do you need</a:t>
            </a:r>
          </a:p>
        </p:txBody>
      </p:sp>
      <p:sp>
        <p:nvSpPr>
          <p:cNvPr id="3" name="Text Placeholder 2">
            <a:extLst>
              <a:ext uri="{FF2B5EF4-FFF2-40B4-BE49-F238E27FC236}">
                <a16:creationId xmlns:a16="http://schemas.microsoft.com/office/drawing/2014/main" id="{A04E52FF-0250-40E7-A1D0-D5F2B2F402FC}"/>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2D3F6AA6-9328-42A6-80B1-7F33E5ADD016}"/>
              </a:ext>
            </a:extLst>
          </p:cNvPr>
          <p:cNvSpPr>
            <a:spLocks noGrp="1"/>
          </p:cNvSpPr>
          <p:nvPr>
            <p:ph idx="1"/>
          </p:nvPr>
        </p:nvSpPr>
        <p:spPr/>
        <p:txBody>
          <a:bodyPr/>
          <a:lstStyle/>
          <a:p>
            <a:r>
              <a:rPr lang="en-US" sz="2400" dirty="0">
                <a:solidFill>
                  <a:srgbClr val="999999">
                    <a:lumMod val="50000"/>
                  </a:srgbClr>
                </a:solidFill>
                <a:latin typeface="Calibri" panose="020F0502020204030204" pitchFamily="34" charset="0"/>
              </a:rPr>
              <a:t>Advice is to buy at least 6 sets: 4 for actual usage and 2 for spare parts. </a:t>
            </a:r>
          </a:p>
          <a:p>
            <a:r>
              <a:rPr lang="en-US" sz="2400" dirty="0">
                <a:solidFill>
                  <a:srgbClr val="999999">
                    <a:lumMod val="50000"/>
                  </a:srgbClr>
                </a:solidFill>
                <a:latin typeface="Calibri" panose="020F0502020204030204" pitchFamily="34" charset="0"/>
              </a:rPr>
              <a:t>If you want to play the game with more than 4 teams at the same time you have to buy more complete sets.</a:t>
            </a:r>
          </a:p>
        </p:txBody>
      </p:sp>
      <p:sp>
        <p:nvSpPr>
          <p:cNvPr id="5" name="TextBox 4">
            <a:extLst>
              <a:ext uri="{FF2B5EF4-FFF2-40B4-BE49-F238E27FC236}">
                <a16:creationId xmlns:a16="http://schemas.microsoft.com/office/drawing/2014/main" id="{FF261026-D737-43D1-B80F-98DB606B140D}"/>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6742458"/>
      </p:ext>
    </p:extLst>
  </p:cSld>
  <p:clrMapOvr>
    <a:masterClrMapping/>
  </p:clrMapOvr>
  <p:transition spd="slow" advClick="0" advTm="3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34D274-A9D4-46D2-895C-D80BE56B9B1E}"/>
              </a:ext>
            </a:extLst>
          </p:cNvPr>
          <p:cNvSpPr>
            <a:spLocks noGrp="1"/>
          </p:cNvSpPr>
          <p:nvPr>
            <p:ph type="body" sz="quarter" idx="10"/>
          </p:nvPr>
        </p:nvSpPr>
        <p:spPr/>
        <p:txBody>
          <a:bodyPr/>
          <a:lstStyle/>
          <a:p>
            <a:r>
              <a:rPr lang="en-US" dirty="0"/>
              <a:t>How to acquire the required Bricks</a:t>
            </a:r>
          </a:p>
        </p:txBody>
      </p:sp>
      <p:sp>
        <p:nvSpPr>
          <p:cNvPr id="3" name="Text Placeholder 2">
            <a:extLst>
              <a:ext uri="{FF2B5EF4-FFF2-40B4-BE49-F238E27FC236}">
                <a16:creationId xmlns:a16="http://schemas.microsoft.com/office/drawing/2014/main" id="{FFBB1DBA-51B4-4555-8177-76E4291564A7}"/>
              </a:ext>
            </a:extLst>
          </p:cNvPr>
          <p:cNvSpPr>
            <a:spLocks noGrp="1"/>
          </p:cNvSpPr>
          <p:nvPr>
            <p:ph type="body" sz="quarter" idx="11"/>
          </p:nvPr>
        </p:nvSpPr>
        <p:spPr/>
        <p:txBody>
          <a:bodyPr/>
          <a:lstStyle/>
          <a:p>
            <a:endParaRPr lang="en-US" dirty="0"/>
          </a:p>
        </p:txBody>
      </p:sp>
      <p:sp>
        <p:nvSpPr>
          <p:cNvPr id="4" name="Content Placeholder 3">
            <a:extLst>
              <a:ext uri="{FF2B5EF4-FFF2-40B4-BE49-F238E27FC236}">
                <a16:creationId xmlns:a16="http://schemas.microsoft.com/office/drawing/2014/main" id="{855C1FB8-918B-4187-AB98-83C9E5E27401}"/>
              </a:ext>
            </a:extLst>
          </p:cNvPr>
          <p:cNvSpPr>
            <a:spLocks noGrp="1"/>
          </p:cNvSpPr>
          <p:nvPr>
            <p:ph idx="1"/>
          </p:nvPr>
        </p:nvSpPr>
        <p:spPr/>
        <p:txBody>
          <a:bodyPr/>
          <a:lstStyle/>
          <a:p>
            <a:r>
              <a:rPr lang="en-US" sz="2000" dirty="0">
                <a:solidFill>
                  <a:srgbClr val="999999">
                    <a:lumMod val="50000"/>
                  </a:srgbClr>
                </a:solidFill>
                <a:latin typeface="Calibri" panose="020F0502020204030204" pitchFamily="34" charset="0"/>
              </a:rPr>
              <a:t>I used </a:t>
            </a:r>
            <a:r>
              <a:rPr lang="en-US" sz="2000" dirty="0" err="1">
                <a:solidFill>
                  <a:srgbClr val="999999">
                    <a:lumMod val="50000"/>
                  </a:srgbClr>
                </a:solidFill>
                <a:latin typeface="Calibri" panose="020F0502020204030204" pitchFamily="34" charset="0"/>
              </a:rPr>
              <a:t>bricklink</a:t>
            </a:r>
            <a:r>
              <a:rPr lang="en-US" sz="2000" dirty="0">
                <a:solidFill>
                  <a:srgbClr val="999999">
                    <a:lumMod val="50000"/>
                  </a:srgbClr>
                </a:solidFill>
                <a:latin typeface="Calibri" panose="020F0502020204030204" pitchFamily="34" charset="0"/>
              </a:rPr>
              <a:t> studio to design the Truck so the easiest way to order the right bricks is via bricklink.com as described below. But feel free to order the bricks elsewhere.</a:t>
            </a:r>
          </a:p>
          <a:p>
            <a:pPr lvl="1"/>
            <a:r>
              <a:rPr lang="en-US" sz="1800" dirty="0">
                <a:solidFill>
                  <a:srgbClr val="999999">
                    <a:lumMod val="50000"/>
                  </a:srgbClr>
                </a:solidFill>
                <a:latin typeface="Calibri" panose="020F0502020204030204" pitchFamily="34" charset="0"/>
              </a:rPr>
              <a:t>Note I do not have any affiliation with bricklink.com other than that I used their design tool and ordered parts at the different sellers.</a:t>
            </a:r>
          </a:p>
          <a:p>
            <a:r>
              <a:rPr lang="en-US" sz="2000" dirty="0" err="1">
                <a:solidFill>
                  <a:srgbClr val="999999">
                    <a:lumMod val="50000"/>
                  </a:srgbClr>
                </a:solidFill>
                <a:latin typeface="Calibri" panose="020F0502020204030204" pitchFamily="34" charset="0"/>
              </a:rPr>
              <a:t>Goto</a:t>
            </a:r>
            <a:r>
              <a:rPr lang="en-US" sz="2000" dirty="0">
                <a:solidFill>
                  <a:srgbClr val="999999">
                    <a:lumMod val="50000"/>
                  </a:srgbClr>
                </a:solidFill>
                <a:latin typeface="Calibri" panose="020F0502020204030204" pitchFamily="34" charset="0"/>
              </a:rPr>
              <a:t> </a:t>
            </a:r>
            <a:r>
              <a:rPr lang="en-US" sz="2000" dirty="0">
                <a:solidFill>
                  <a:srgbClr val="999999">
                    <a:lumMod val="50000"/>
                  </a:srgbClr>
                </a:solidFill>
                <a:latin typeface="Calibri" panose="020F0502020204030204" pitchFamily="34" charset="0"/>
                <a:hlinkClick r:id="rId2"/>
              </a:rPr>
              <a:t>bricklink.com</a:t>
            </a:r>
            <a:endParaRPr lang="en-US" sz="2000" dirty="0">
              <a:solidFill>
                <a:srgbClr val="999999">
                  <a:lumMod val="50000"/>
                </a:srgbClr>
              </a:solidFill>
              <a:latin typeface="Calibri" panose="020F0502020204030204" pitchFamily="34" charset="0"/>
            </a:endParaRPr>
          </a:p>
          <a:p>
            <a:r>
              <a:rPr lang="en-US" sz="2000" dirty="0">
                <a:solidFill>
                  <a:srgbClr val="999999">
                    <a:lumMod val="50000"/>
                  </a:srgbClr>
                </a:solidFill>
                <a:latin typeface="Calibri" panose="020F0502020204030204" pitchFamily="34" charset="0"/>
              </a:rPr>
              <a:t>Create an account and login</a:t>
            </a:r>
          </a:p>
          <a:p>
            <a:pPr marL="457200" indent="-457200">
              <a:buFont typeface="+mj-lt"/>
              <a:buAutoNum type="arabicPeriod"/>
            </a:pPr>
            <a:r>
              <a:rPr lang="en-US" sz="2000" dirty="0">
                <a:solidFill>
                  <a:srgbClr val="999999">
                    <a:lumMod val="50000"/>
                  </a:srgbClr>
                </a:solidFill>
                <a:latin typeface="Calibri" panose="020F0502020204030204" pitchFamily="34" charset="0"/>
              </a:rPr>
              <a:t>Go to Want &gt; Upload</a:t>
            </a:r>
          </a:p>
          <a:p>
            <a:pPr marL="457200" indent="-457200">
              <a:buFont typeface="+mj-lt"/>
              <a:buAutoNum type="arabicPeriod"/>
            </a:pPr>
            <a:r>
              <a:rPr lang="en-US" sz="2000" dirty="0">
                <a:solidFill>
                  <a:srgbClr val="999999">
                    <a:lumMod val="50000"/>
                  </a:srgbClr>
                </a:solidFill>
                <a:latin typeface="Calibri" panose="020F0502020204030204" pitchFamily="34" charset="0"/>
              </a:rPr>
              <a:t>Upload file from your computer</a:t>
            </a:r>
          </a:p>
          <a:p>
            <a:pPr marL="457200" indent="-457200">
              <a:buFont typeface="+mj-lt"/>
              <a:buAutoNum type="arabicPeriod"/>
            </a:pPr>
            <a:r>
              <a:rPr lang="en-US" sz="2000" dirty="0">
                <a:solidFill>
                  <a:srgbClr val="999999">
                    <a:lumMod val="50000"/>
                  </a:srgbClr>
                </a:solidFill>
                <a:latin typeface="Calibri" panose="020F0502020204030204" pitchFamily="34" charset="0"/>
              </a:rPr>
              <a:t>Browse for file</a:t>
            </a:r>
          </a:p>
          <a:p>
            <a:pPr lvl="1"/>
            <a:r>
              <a:rPr lang="en-US" sz="1800" dirty="0">
                <a:solidFill>
                  <a:srgbClr val="999999">
                    <a:lumMod val="50000"/>
                  </a:srgbClr>
                </a:solidFill>
                <a:latin typeface="Calibri" panose="020F0502020204030204" pitchFamily="34" charset="0"/>
              </a:rPr>
              <a:t>Select the HybridTruck.io file</a:t>
            </a:r>
          </a:p>
        </p:txBody>
      </p:sp>
      <p:grpSp>
        <p:nvGrpSpPr>
          <p:cNvPr id="13" name="Group 12">
            <a:extLst>
              <a:ext uri="{FF2B5EF4-FFF2-40B4-BE49-F238E27FC236}">
                <a16:creationId xmlns:a16="http://schemas.microsoft.com/office/drawing/2014/main" id="{C0FEAB12-E7B9-43BF-A8D3-7A235EFE9777}"/>
              </a:ext>
            </a:extLst>
          </p:cNvPr>
          <p:cNvGrpSpPr/>
          <p:nvPr/>
        </p:nvGrpSpPr>
        <p:grpSpPr>
          <a:xfrm>
            <a:off x="5158095" y="2786255"/>
            <a:ext cx="6242272" cy="3239072"/>
            <a:chOff x="5141164" y="2962900"/>
            <a:chExt cx="6242272" cy="3239072"/>
          </a:xfrm>
        </p:grpSpPr>
        <p:pic>
          <p:nvPicPr>
            <p:cNvPr id="5" name="Picture 4">
              <a:extLst>
                <a:ext uri="{FF2B5EF4-FFF2-40B4-BE49-F238E27FC236}">
                  <a16:creationId xmlns:a16="http://schemas.microsoft.com/office/drawing/2014/main" id="{89A6AF6A-988A-4834-B067-E1B6E2265CF7}"/>
                </a:ext>
              </a:extLst>
            </p:cNvPr>
            <p:cNvPicPr>
              <a:picLocks noChangeAspect="1"/>
            </p:cNvPicPr>
            <p:nvPr/>
          </p:nvPicPr>
          <p:blipFill>
            <a:blip r:embed="rId3"/>
            <a:stretch>
              <a:fillRect/>
            </a:stretch>
          </p:blipFill>
          <p:spPr>
            <a:xfrm>
              <a:off x="5141164" y="3095517"/>
              <a:ext cx="6242272" cy="3106455"/>
            </a:xfrm>
            <a:prstGeom prst="rect">
              <a:avLst/>
            </a:prstGeom>
          </p:spPr>
        </p:pic>
        <p:sp>
          <p:nvSpPr>
            <p:cNvPr id="10" name="Oval 9">
              <a:extLst>
                <a:ext uri="{FF2B5EF4-FFF2-40B4-BE49-F238E27FC236}">
                  <a16:creationId xmlns:a16="http://schemas.microsoft.com/office/drawing/2014/main" id="{299CC319-8802-4EBE-A8EF-5DEB78DC60BE}"/>
                </a:ext>
              </a:extLst>
            </p:cNvPr>
            <p:cNvSpPr/>
            <p:nvPr/>
          </p:nvSpPr>
          <p:spPr>
            <a:xfrm>
              <a:off x="10811936" y="2962900"/>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1" name="Oval 10">
              <a:extLst>
                <a:ext uri="{FF2B5EF4-FFF2-40B4-BE49-F238E27FC236}">
                  <a16:creationId xmlns:a16="http://schemas.microsoft.com/office/drawing/2014/main" id="{B84B427D-AB69-4F66-8C7B-43F036E5DD58}"/>
                </a:ext>
              </a:extLst>
            </p:cNvPr>
            <p:cNvSpPr/>
            <p:nvPr/>
          </p:nvSpPr>
          <p:spPr>
            <a:xfrm>
              <a:off x="6234741" y="4222150"/>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2" name="Oval 11">
              <a:extLst>
                <a:ext uri="{FF2B5EF4-FFF2-40B4-BE49-F238E27FC236}">
                  <a16:creationId xmlns:a16="http://schemas.microsoft.com/office/drawing/2014/main" id="{D7C8B173-B306-4B21-AEC0-EECF3AB3F1E8}"/>
                </a:ext>
              </a:extLst>
            </p:cNvPr>
            <p:cNvSpPr/>
            <p:nvPr/>
          </p:nvSpPr>
          <p:spPr>
            <a:xfrm>
              <a:off x="8787441" y="5852474"/>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sp>
        <p:nvSpPr>
          <p:cNvPr id="14" name="TextBox 13">
            <a:extLst>
              <a:ext uri="{FF2B5EF4-FFF2-40B4-BE49-F238E27FC236}">
                <a16:creationId xmlns:a16="http://schemas.microsoft.com/office/drawing/2014/main" id="{EAC50070-69D0-4183-BB27-EC6119AAF184}"/>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3256945"/>
      </p:ext>
    </p:extLst>
  </p:cSld>
  <p:clrMapOvr>
    <a:masterClrMapping/>
  </p:clrMapOvr>
  <p:transition spd="slow" advClick="0" advTm="3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34D274-A9D4-46D2-895C-D80BE56B9B1E}"/>
              </a:ext>
            </a:extLst>
          </p:cNvPr>
          <p:cNvSpPr>
            <a:spLocks noGrp="1"/>
          </p:cNvSpPr>
          <p:nvPr>
            <p:ph type="body" sz="quarter" idx="10"/>
          </p:nvPr>
        </p:nvSpPr>
        <p:spPr/>
        <p:txBody>
          <a:bodyPr/>
          <a:lstStyle/>
          <a:p>
            <a:r>
              <a:rPr lang="en-US" dirty="0"/>
              <a:t>How to acquire the required Bricks</a:t>
            </a:r>
          </a:p>
        </p:txBody>
      </p:sp>
      <p:sp>
        <p:nvSpPr>
          <p:cNvPr id="3" name="Text Placeholder 2">
            <a:extLst>
              <a:ext uri="{FF2B5EF4-FFF2-40B4-BE49-F238E27FC236}">
                <a16:creationId xmlns:a16="http://schemas.microsoft.com/office/drawing/2014/main" id="{FFBB1DBA-51B4-4555-8177-76E4291564A7}"/>
              </a:ext>
            </a:extLst>
          </p:cNvPr>
          <p:cNvSpPr>
            <a:spLocks noGrp="1"/>
          </p:cNvSpPr>
          <p:nvPr>
            <p:ph type="body" sz="quarter" idx="11"/>
          </p:nvPr>
        </p:nvSpPr>
        <p:spPr/>
        <p:txBody>
          <a:bodyPr/>
          <a:lstStyle/>
          <a:p>
            <a:r>
              <a:rPr lang="en-US" dirty="0"/>
              <a:t>Update required quantities in the wanted list for the truck</a:t>
            </a:r>
          </a:p>
        </p:txBody>
      </p:sp>
      <p:pic>
        <p:nvPicPr>
          <p:cNvPr id="6" name="Picture 5">
            <a:extLst>
              <a:ext uri="{FF2B5EF4-FFF2-40B4-BE49-F238E27FC236}">
                <a16:creationId xmlns:a16="http://schemas.microsoft.com/office/drawing/2014/main" id="{65417849-6EF7-4A9F-A247-FA885CFF312B}"/>
              </a:ext>
            </a:extLst>
          </p:cNvPr>
          <p:cNvPicPr>
            <a:picLocks noChangeAspect="1"/>
          </p:cNvPicPr>
          <p:nvPr/>
        </p:nvPicPr>
        <p:blipFill>
          <a:blip r:embed="rId2"/>
          <a:stretch>
            <a:fillRect/>
          </a:stretch>
        </p:blipFill>
        <p:spPr>
          <a:xfrm>
            <a:off x="778938" y="1355500"/>
            <a:ext cx="6796036" cy="3984330"/>
          </a:xfrm>
          <a:prstGeom prst="rect">
            <a:avLst/>
          </a:prstGeom>
        </p:spPr>
      </p:pic>
      <p:pic>
        <p:nvPicPr>
          <p:cNvPr id="7" name="Picture 6">
            <a:extLst>
              <a:ext uri="{FF2B5EF4-FFF2-40B4-BE49-F238E27FC236}">
                <a16:creationId xmlns:a16="http://schemas.microsoft.com/office/drawing/2014/main" id="{985D5121-1E31-47ED-84C5-C609D2A65A24}"/>
              </a:ext>
            </a:extLst>
          </p:cNvPr>
          <p:cNvPicPr>
            <a:picLocks noChangeAspect="1"/>
          </p:cNvPicPr>
          <p:nvPr/>
        </p:nvPicPr>
        <p:blipFill>
          <a:blip r:embed="rId3"/>
          <a:stretch>
            <a:fillRect/>
          </a:stretch>
        </p:blipFill>
        <p:spPr>
          <a:xfrm>
            <a:off x="6213764" y="2459623"/>
            <a:ext cx="5978237" cy="3952186"/>
          </a:xfrm>
          <a:prstGeom prst="rect">
            <a:avLst/>
          </a:prstGeom>
        </p:spPr>
      </p:pic>
      <p:sp>
        <p:nvSpPr>
          <p:cNvPr id="14" name="Oval 13">
            <a:extLst>
              <a:ext uri="{FF2B5EF4-FFF2-40B4-BE49-F238E27FC236}">
                <a16:creationId xmlns:a16="http://schemas.microsoft.com/office/drawing/2014/main" id="{5A572F3A-FC55-466E-8145-B5B0AE037798}"/>
              </a:ext>
            </a:extLst>
          </p:cNvPr>
          <p:cNvSpPr/>
          <p:nvPr/>
        </p:nvSpPr>
        <p:spPr>
          <a:xfrm>
            <a:off x="5633412" y="4303099"/>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5" name="Oval 14">
            <a:extLst>
              <a:ext uri="{FF2B5EF4-FFF2-40B4-BE49-F238E27FC236}">
                <a16:creationId xmlns:a16="http://schemas.microsoft.com/office/drawing/2014/main" id="{25C8D6D3-BA5A-4838-B92A-B04EF4560399}"/>
              </a:ext>
            </a:extLst>
          </p:cNvPr>
          <p:cNvSpPr/>
          <p:nvPr/>
        </p:nvSpPr>
        <p:spPr>
          <a:xfrm>
            <a:off x="10544468" y="4902308"/>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4" name="Content Placeholder 3">
            <a:extLst>
              <a:ext uri="{FF2B5EF4-FFF2-40B4-BE49-F238E27FC236}">
                <a16:creationId xmlns:a16="http://schemas.microsoft.com/office/drawing/2014/main" id="{855C1FB8-918B-4187-AB98-83C9E5E27401}"/>
              </a:ext>
            </a:extLst>
          </p:cNvPr>
          <p:cNvSpPr>
            <a:spLocks noGrp="1"/>
          </p:cNvSpPr>
          <p:nvPr>
            <p:ph idx="1"/>
          </p:nvPr>
        </p:nvSpPr>
        <p:spPr>
          <a:xfrm>
            <a:off x="7589596" y="1402102"/>
            <a:ext cx="4602404" cy="1767125"/>
          </a:xfrm>
          <a:solidFill>
            <a:schemeClr val="bg1"/>
          </a:solidFill>
        </p:spPr>
        <p:txBody>
          <a:bodyPr/>
          <a:lstStyle/>
          <a:p>
            <a:pPr marL="342900" indent="-342900">
              <a:buFont typeface="+mj-lt"/>
              <a:buAutoNum type="arabicPeriod"/>
            </a:pPr>
            <a:r>
              <a:rPr lang="en-US" sz="1800" dirty="0">
                <a:solidFill>
                  <a:srgbClr val="999999">
                    <a:lumMod val="50000"/>
                  </a:srgbClr>
                </a:solidFill>
                <a:latin typeface="Calibri" panose="020F0502020204030204" pitchFamily="34" charset="0"/>
              </a:rPr>
              <a:t>In the wanted list click on quantity of one of the items</a:t>
            </a:r>
          </a:p>
          <a:p>
            <a:pPr marL="342900" indent="-342900">
              <a:buFont typeface="+mj-lt"/>
              <a:buAutoNum type="arabicPeriod"/>
            </a:pPr>
            <a:r>
              <a:rPr lang="en-US" sz="1800" dirty="0">
                <a:solidFill>
                  <a:srgbClr val="999999">
                    <a:lumMod val="50000"/>
                  </a:srgbClr>
                </a:solidFill>
                <a:latin typeface="Calibri" panose="020F0502020204030204" pitchFamily="34" charset="0"/>
              </a:rPr>
              <a:t>Enter the required quantity</a:t>
            </a:r>
          </a:p>
          <a:p>
            <a:pPr marL="342900" indent="-342900">
              <a:buFont typeface="+mj-lt"/>
              <a:buAutoNum type="arabicPeriod"/>
            </a:pPr>
            <a:r>
              <a:rPr lang="en-US" sz="1800" dirty="0">
                <a:solidFill>
                  <a:srgbClr val="999999">
                    <a:lumMod val="50000"/>
                  </a:srgbClr>
                </a:solidFill>
                <a:latin typeface="Calibri" panose="020F0502020204030204" pitchFamily="34" charset="0"/>
              </a:rPr>
              <a:t>Save changes when done</a:t>
            </a:r>
          </a:p>
          <a:p>
            <a:pPr marL="342900" indent="-342900">
              <a:buFont typeface="+mj-lt"/>
              <a:buAutoNum type="arabicPeriod"/>
            </a:pPr>
            <a:r>
              <a:rPr lang="en-US" sz="1800" dirty="0">
                <a:solidFill>
                  <a:srgbClr val="999999">
                    <a:lumMod val="50000"/>
                  </a:srgbClr>
                </a:solidFill>
                <a:latin typeface="Calibri" panose="020F0502020204030204" pitchFamily="34" charset="0"/>
              </a:rPr>
              <a:t>Click Buy All</a:t>
            </a:r>
          </a:p>
        </p:txBody>
      </p:sp>
      <p:sp>
        <p:nvSpPr>
          <p:cNvPr id="16" name="Oval 15">
            <a:extLst>
              <a:ext uri="{FF2B5EF4-FFF2-40B4-BE49-F238E27FC236}">
                <a16:creationId xmlns:a16="http://schemas.microsoft.com/office/drawing/2014/main" id="{18768C27-4927-4492-8FB8-BB08A4F78396}"/>
              </a:ext>
            </a:extLst>
          </p:cNvPr>
          <p:cNvSpPr/>
          <p:nvPr/>
        </p:nvSpPr>
        <p:spPr>
          <a:xfrm>
            <a:off x="11746349" y="5896372"/>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7" name="Oval 16">
            <a:extLst>
              <a:ext uri="{FF2B5EF4-FFF2-40B4-BE49-F238E27FC236}">
                <a16:creationId xmlns:a16="http://schemas.microsoft.com/office/drawing/2014/main" id="{387AA6E4-D92C-4DD0-B598-3ECD9FBFE037}"/>
              </a:ext>
            </a:extLst>
          </p:cNvPr>
          <p:cNvSpPr/>
          <p:nvPr/>
        </p:nvSpPr>
        <p:spPr>
          <a:xfrm>
            <a:off x="11613962" y="4168796"/>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1" name="TextBox 10">
            <a:extLst>
              <a:ext uri="{FF2B5EF4-FFF2-40B4-BE49-F238E27FC236}">
                <a16:creationId xmlns:a16="http://schemas.microsoft.com/office/drawing/2014/main" id="{DA8A7E62-226C-4826-8FB4-FB78BAE5ECD8}"/>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0388531"/>
      </p:ext>
    </p:extLst>
  </p:cSld>
  <p:clrMapOvr>
    <a:masterClrMapping/>
  </p:clrMapOvr>
  <p:transition spd="slow" advClick="0" advTm="3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AC8D92A-A744-4A48-A08F-7B2DF0844029}"/>
              </a:ext>
            </a:extLst>
          </p:cNvPr>
          <p:cNvPicPr>
            <a:picLocks noChangeAspect="1"/>
          </p:cNvPicPr>
          <p:nvPr/>
        </p:nvPicPr>
        <p:blipFill>
          <a:blip r:embed="rId2"/>
          <a:stretch>
            <a:fillRect/>
          </a:stretch>
        </p:blipFill>
        <p:spPr>
          <a:xfrm>
            <a:off x="5276902" y="2268522"/>
            <a:ext cx="6812870" cy="4099915"/>
          </a:xfrm>
          <a:prstGeom prst="rect">
            <a:avLst/>
          </a:prstGeom>
        </p:spPr>
      </p:pic>
      <p:pic>
        <p:nvPicPr>
          <p:cNvPr id="5" name="Picture 4">
            <a:extLst>
              <a:ext uri="{FF2B5EF4-FFF2-40B4-BE49-F238E27FC236}">
                <a16:creationId xmlns:a16="http://schemas.microsoft.com/office/drawing/2014/main" id="{4CAE32FB-4537-47D5-84CF-2A1750E20BE5}"/>
              </a:ext>
            </a:extLst>
          </p:cNvPr>
          <p:cNvPicPr>
            <a:picLocks noChangeAspect="1"/>
          </p:cNvPicPr>
          <p:nvPr/>
        </p:nvPicPr>
        <p:blipFill>
          <a:blip r:embed="rId3"/>
          <a:stretch>
            <a:fillRect/>
          </a:stretch>
        </p:blipFill>
        <p:spPr>
          <a:xfrm>
            <a:off x="778937" y="1630524"/>
            <a:ext cx="5776461" cy="3596952"/>
          </a:xfrm>
          <a:prstGeom prst="rect">
            <a:avLst/>
          </a:prstGeom>
        </p:spPr>
      </p:pic>
      <p:sp>
        <p:nvSpPr>
          <p:cNvPr id="2" name="Text Placeholder 1">
            <a:extLst>
              <a:ext uri="{FF2B5EF4-FFF2-40B4-BE49-F238E27FC236}">
                <a16:creationId xmlns:a16="http://schemas.microsoft.com/office/drawing/2014/main" id="{2534D274-A9D4-46D2-895C-D80BE56B9B1E}"/>
              </a:ext>
            </a:extLst>
          </p:cNvPr>
          <p:cNvSpPr>
            <a:spLocks noGrp="1"/>
          </p:cNvSpPr>
          <p:nvPr>
            <p:ph type="body" sz="quarter" idx="10"/>
          </p:nvPr>
        </p:nvSpPr>
        <p:spPr/>
        <p:txBody>
          <a:bodyPr/>
          <a:lstStyle/>
          <a:p>
            <a:r>
              <a:rPr lang="en-US" dirty="0"/>
              <a:t>How to acquire the required Bricks</a:t>
            </a:r>
          </a:p>
        </p:txBody>
      </p:sp>
      <p:sp>
        <p:nvSpPr>
          <p:cNvPr id="3" name="Text Placeholder 2">
            <a:extLst>
              <a:ext uri="{FF2B5EF4-FFF2-40B4-BE49-F238E27FC236}">
                <a16:creationId xmlns:a16="http://schemas.microsoft.com/office/drawing/2014/main" id="{FFBB1DBA-51B4-4555-8177-76E4291564A7}"/>
              </a:ext>
            </a:extLst>
          </p:cNvPr>
          <p:cNvSpPr>
            <a:spLocks noGrp="1"/>
          </p:cNvSpPr>
          <p:nvPr>
            <p:ph type="body" sz="quarter" idx="11"/>
          </p:nvPr>
        </p:nvSpPr>
        <p:spPr/>
        <p:txBody>
          <a:bodyPr/>
          <a:lstStyle/>
          <a:p>
            <a:r>
              <a:rPr lang="en-US" dirty="0"/>
              <a:t>Select the store(s) you want to buy from. </a:t>
            </a:r>
          </a:p>
        </p:txBody>
      </p:sp>
      <p:sp>
        <p:nvSpPr>
          <p:cNvPr id="14" name="Oval 13">
            <a:extLst>
              <a:ext uri="{FF2B5EF4-FFF2-40B4-BE49-F238E27FC236}">
                <a16:creationId xmlns:a16="http://schemas.microsoft.com/office/drawing/2014/main" id="{5A572F3A-FC55-466E-8145-B5B0AE037798}"/>
              </a:ext>
            </a:extLst>
          </p:cNvPr>
          <p:cNvSpPr/>
          <p:nvPr/>
        </p:nvSpPr>
        <p:spPr>
          <a:xfrm>
            <a:off x="5674976" y="4637075"/>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15" name="Oval 14">
            <a:extLst>
              <a:ext uri="{FF2B5EF4-FFF2-40B4-BE49-F238E27FC236}">
                <a16:creationId xmlns:a16="http://schemas.microsoft.com/office/drawing/2014/main" id="{25C8D6D3-BA5A-4838-B92A-B04EF4560399}"/>
              </a:ext>
            </a:extLst>
          </p:cNvPr>
          <p:cNvSpPr/>
          <p:nvPr/>
        </p:nvSpPr>
        <p:spPr>
          <a:xfrm>
            <a:off x="10700331" y="5690959"/>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a:t>
            </a:r>
          </a:p>
        </p:txBody>
      </p:sp>
      <p:sp>
        <p:nvSpPr>
          <p:cNvPr id="4" name="Content Placeholder 3">
            <a:extLst>
              <a:ext uri="{FF2B5EF4-FFF2-40B4-BE49-F238E27FC236}">
                <a16:creationId xmlns:a16="http://schemas.microsoft.com/office/drawing/2014/main" id="{855C1FB8-918B-4187-AB98-83C9E5E27401}"/>
              </a:ext>
            </a:extLst>
          </p:cNvPr>
          <p:cNvSpPr>
            <a:spLocks noGrp="1"/>
          </p:cNvSpPr>
          <p:nvPr>
            <p:ph idx="1"/>
          </p:nvPr>
        </p:nvSpPr>
        <p:spPr>
          <a:xfrm>
            <a:off x="7475295" y="1402102"/>
            <a:ext cx="4602404" cy="3003643"/>
          </a:xfrm>
          <a:solidFill>
            <a:schemeClr val="bg1"/>
          </a:solidFill>
        </p:spPr>
        <p:txBody>
          <a:bodyPr/>
          <a:lstStyle/>
          <a:p>
            <a:pPr marL="342900" indent="-342900">
              <a:buFont typeface="+mj-lt"/>
              <a:buAutoNum type="arabicPeriod"/>
            </a:pPr>
            <a:r>
              <a:rPr lang="en-US" sz="1800" dirty="0">
                <a:solidFill>
                  <a:srgbClr val="999999">
                    <a:lumMod val="50000"/>
                  </a:srgbClr>
                </a:solidFill>
                <a:latin typeface="Calibri" panose="020F0502020204030204" pitchFamily="34" charset="0"/>
              </a:rPr>
              <a:t>Select where you want to buy</a:t>
            </a:r>
          </a:p>
          <a:p>
            <a:pPr marL="342900" indent="-342900">
              <a:buFont typeface="+mj-lt"/>
              <a:buAutoNum type="arabicPeriod"/>
            </a:pPr>
            <a:r>
              <a:rPr lang="en-US" sz="1800" dirty="0">
                <a:solidFill>
                  <a:srgbClr val="999999">
                    <a:lumMod val="50000"/>
                  </a:srgbClr>
                </a:solidFill>
                <a:latin typeface="Calibri" panose="020F0502020204030204" pitchFamily="34" charset="0"/>
              </a:rPr>
              <a:t>Select the desired currency</a:t>
            </a:r>
          </a:p>
          <a:p>
            <a:pPr marL="342900" indent="-342900">
              <a:buFont typeface="+mj-lt"/>
              <a:buAutoNum type="arabicPeriod"/>
            </a:pPr>
            <a:r>
              <a:rPr lang="en-US" sz="1800" dirty="0">
                <a:solidFill>
                  <a:srgbClr val="999999">
                    <a:lumMod val="50000"/>
                  </a:srgbClr>
                </a:solidFill>
                <a:latin typeface="Calibri" panose="020F0502020204030204" pitchFamily="34" charset="0"/>
              </a:rPr>
              <a:t>You can indicate if lots below Wanted qty are excluded</a:t>
            </a:r>
          </a:p>
          <a:p>
            <a:pPr marL="342900" indent="-342900">
              <a:buFont typeface="+mj-lt"/>
              <a:buAutoNum type="arabicPeriod"/>
            </a:pPr>
            <a:r>
              <a:rPr lang="en-US" sz="1800" dirty="0">
                <a:solidFill>
                  <a:srgbClr val="999999">
                    <a:lumMod val="50000"/>
                  </a:srgbClr>
                </a:solidFill>
                <a:latin typeface="Calibri" panose="020F0502020204030204" pitchFamily="34" charset="0"/>
              </a:rPr>
              <a:t>Select the store you want to buy from.</a:t>
            </a:r>
          </a:p>
          <a:p>
            <a:pPr lvl="1"/>
            <a:r>
              <a:rPr lang="en-US" sz="1400" dirty="0">
                <a:solidFill>
                  <a:srgbClr val="999999">
                    <a:lumMod val="50000"/>
                  </a:srgbClr>
                </a:solidFill>
                <a:latin typeface="Calibri" panose="020F0502020204030204" pitchFamily="34" charset="0"/>
              </a:rPr>
              <a:t>Note that sometimes you need to buy from multiple stores as none of the stores have all the desired parts or desired quantities.</a:t>
            </a:r>
          </a:p>
          <a:p>
            <a:pPr marL="342900" indent="-342900">
              <a:buFont typeface="+mj-lt"/>
              <a:buAutoNum type="arabicPeriod"/>
            </a:pPr>
            <a:r>
              <a:rPr lang="en-US" sz="1800" dirty="0">
                <a:solidFill>
                  <a:srgbClr val="999999">
                    <a:lumMod val="50000"/>
                  </a:srgbClr>
                </a:solidFill>
                <a:latin typeface="Calibri" panose="020F0502020204030204" pitchFamily="34" charset="0"/>
              </a:rPr>
              <a:t>Check the stores price and confirm the selection to add it to your shopping cart. </a:t>
            </a:r>
          </a:p>
        </p:txBody>
      </p:sp>
      <p:sp>
        <p:nvSpPr>
          <p:cNvPr id="13" name="Oval 12">
            <a:extLst>
              <a:ext uri="{FF2B5EF4-FFF2-40B4-BE49-F238E27FC236}">
                <a16:creationId xmlns:a16="http://schemas.microsoft.com/office/drawing/2014/main" id="{9EFB4702-E161-4217-8A30-223061C1F7C3}"/>
              </a:ext>
            </a:extLst>
          </p:cNvPr>
          <p:cNvSpPr/>
          <p:nvPr/>
        </p:nvSpPr>
        <p:spPr>
          <a:xfrm>
            <a:off x="1660622" y="2020431"/>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8" name="Oval 17">
            <a:extLst>
              <a:ext uri="{FF2B5EF4-FFF2-40B4-BE49-F238E27FC236}">
                <a16:creationId xmlns:a16="http://schemas.microsoft.com/office/drawing/2014/main" id="{1984FAAC-949F-4318-981F-66568203E51D}"/>
              </a:ext>
            </a:extLst>
          </p:cNvPr>
          <p:cNvSpPr/>
          <p:nvPr/>
        </p:nvSpPr>
        <p:spPr>
          <a:xfrm>
            <a:off x="3667167" y="2020430"/>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9" name="Oval 18">
            <a:extLst>
              <a:ext uri="{FF2B5EF4-FFF2-40B4-BE49-F238E27FC236}">
                <a16:creationId xmlns:a16="http://schemas.microsoft.com/office/drawing/2014/main" id="{D621C5B1-2D46-4B47-8FDF-A398A130060D}"/>
              </a:ext>
            </a:extLst>
          </p:cNvPr>
          <p:cNvSpPr/>
          <p:nvPr/>
        </p:nvSpPr>
        <p:spPr>
          <a:xfrm>
            <a:off x="5963613" y="2609248"/>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2" name="TextBox 11">
            <a:extLst>
              <a:ext uri="{FF2B5EF4-FFF2-40B4-BE49-F238E27FC236}">
                <a16:creationId xmlns:a16="http://schemas.microsoft.com/office/drawing/2014/main" id="{01F1DDDD-60C0-44C7-8518-F3A9392B4719}"/>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955684"/>
      </p:ext>
    </p:extLst>
  </p:cSld>
  <p:clrMapOvr>
    <a:masterClrMapping/>
  </p:clrMapOvr>
  <p:transition spd="slow" advClick="0" advTm="3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C31C93-523D-4EFE-8C1B-374D228C7F5B}"/>
              </a:ext>
            </a:extLst>
          </p:cNvPr>
          <p:cNvSpPr>
            <a:spLocks noGrp="1"/>
          </p:cNvSpPr>
          <p:nvPr>
            <p:ph type="body" sz="quarter" idx="10"/>
          </p:nvPr>
        </p:nvSpPr>
        <p:spPr/>
        <p:txBody>
          <a:bodyPr/>
          <a:lstStyle/>
          <a:p>
            <a:r>
              <a:rPr lang="en-US" dirty="0"/>
              <a:t>How to acquire the required Bricks</a:t>
            </a:r>
          </a:p>
        </p:txBody>
      </p:sp>
      <p:sp>
        <p:nvSpPr>
          <p:cNvPr id="3" name="Text Placeholder 2">
            <a:extLst>
              <a:ext uri="{FF2B5EF4-FFF2-40B4-BE49-F238E27FC236}">
                <a16:creationId xmlns:a16="http://schemas.microsoft.com/office/drawing/2014/main" id="{3041160B-5790-42C5-8B5D-E87AE9A82BB0}"/>
              </a:ext>
            </a:extLst>
          </p:cNvPr>
          <p:cNvSpPr>
            <a:spLocks noGrp="1"/>
          </p:cNvSpPr>
          <p:nvPr>
            <p:ph type="body" sz="quarter" idx="11"/>
          </p:nvPr>
        </p:nvSpPr>
        <p:spPr/>
        <p:txBody>
          <a:bodyPr/>
          <a:lstStyle/>
          <a:p>
            <a:r>
              <a:rPr lang="en-US" dirty="0"/>
              <a:t>View cart and checkout</a:t>
            </a:r>
          </a:p>
        </p:txBody>
      </p:sp>
      <p:sp>
        <p:nvSpPr>
          <p:cNvPr id="4" name="Content Placeholder 3">
            <a:extLst>
              <a:ext uri="{FF2B5EF4-FFF2-40B4-BE49-F238E27FC236}">
                <a16:creationId xmlns:a16="http://schemas.microsoft.com/office/drawing/2014/main" id="{13BE4FBD-26BB-4B91-A402-50507A4A3F4D}"/>
              </a:ext>
            </a:extLst>
          </p:cNvPr>
          <p:cNvSpPr>
            <a:spLocks noGrp="1"/>
          </p:cNvSpPr>
          <p:nvPr>
            <p:ph idx="1"/>
          </p:nvPr>
        </p:nvSpPr>
        <p:spPr>
          <a:xfrm>
            <a:off x="791633" y="1477174"/>
            <a:ext cx="10591803" cy="4699789"/>
          </a:xfrm>
        </p:spPr>
        <p:txBody>
          <a:bodyPr/>
          <a:lstStyle/>
          <a:p>
            <a:pPr marL="457200" indent="-457200">
              <a:buFont typeface="+mj-lt"/>
              <a:buAutoNum type="arabicPeriod"/>
            </a:pPr>
            <a:r>
              <a:rPr lang="en-US" sz="2000" dirty="0">
                <a:solidFill>
                  <a:srgbClr val="999999">
                    <a:lumMod val="50000"/>
                  </a:srgbClr>
                </a:solidFill>
                <a:latin typeface="Calibri" panose="020F0502020204030204" pitchFamily="34" charset="0"/>
              </a:rPr>
              <a:t>Open your cart for the supplier you want to buy from. </a:t>
            </a:r>
          </a:p>
          <a:p>
            <a:pPr marL="457200" indent="-457200">
              <a:buFont typeface="+mj-lt"/>
              <a:buAutoNum type="arabicPeriod"/>
            </a:pPr>
            <a:r>
              <a:rPr lang="en-US" sz="2000" dirty="0">
                <a:solidFill>
                  <a:srgbClr val="999999">
                    <a:lumMod val="50000"/>
                  </a:srgbClr>
                </a:solidFill>
                <a:latin typeface="Calibri" panose="020F0502020204030204" pitchFamily="34" charset="0"/>
              </a:rPr>
              <a:t>And select proceed to checkout. </a:t>
            </a:r>
            <a:endParaRPr lang="en-US" sz="2000" dirty="0"/>
          </a:p>
        </p:txBody>
      </p:sp>
      <p:pic>
        <p:nvPicPr>
          <p:cNvPr id="5" name="Picture 4">
            <a:extLst>
              <a:ext uri="{FF2B5EF4-FFF2-40B4-BE49-F238E27FC236}">
                <a16:creationId xmlns:a16="http://schemas.microsoft.com/office/drawing/2014/main" id="{97DCA277-A94C-4727-9FFC-AF896189A0CB}"/>
              </a:ext>
            </a:extLst>
          </p:cNvPr>
          <p:cNvPicPr>
            <a:picLocks noChangeAspect="1"/>
          </p:cNvPicPr>
          <p:nvPr/>
        </p:nvPicPr>
        <p:blipFill>
          <a:blip r:embed="rId2"/>
          <a:stretch>
            <a:fillRect/>
          </a:stretch>
        </p:blipFill>
        <p:spPr>
          <a:xfrm>
            <a:off x="3826624" y="3226246"/>
            <a:ext cx="8009314" cy="3086367"/>
          </a:xfrm>
          <a:prstGeom prst="rect">
            <a:avLst/>
          </a:prstGeom>
        </p:spPr>
      </p:pic>
      <p:pic>
        <p:nvPicPr>
          <p:cNvPr id="7" name="Picture 6">
            <a:extLst>
              <a:ext uri="{FF2B5EF4-FFF2-40B4-BE49-F238E27FC236}">
                <a16:creationId xmlns:a16="http://schemas.microsoft.com/office/drawing/2014/main" id="{E943D696-CFBD-4C6A-9CF3-6117DCC2CA94}"/>
              </a:ext>
            </a:extLst>
          </p:cNvPr>
          <p:cNvPicPr>
            <a:picLocks noChangeAspect="1"/>
          </p:cNvPicPr>
          <p:nvPr/>
        </p:nvPicPr>
        <p:blipFill>
          <a:blip r:embed="rId3"/>
          <a:stretch>
            <a:fillRect/>
          </a:stretch>
        </p:blipFill>
        <p:spPr>
          <a:xfrm>
            <a:off x="676648" y="2248071"/>
            <a:ext cx="7950032" cy="3132755"/>
          </a:xfrm>
          <a:prstGeom prst="rect">
            <a:avLst/>
          </a:prstGeom>
        </p:spPr>
      </p:pic>
      <p:sp>
        <p:nvSpPr>
          <p:cNvPr id="8" name="Oval 7">
            <a:extLst>
              <a:ext uri="{FF2B5EF4-FFF2-40B4-BE49-F238E27FC236}">
                <a16:creationId xmlns:a16="http://schemas.microsoft.com/office/drawing/2014/main" id="{B5A00025-AAF3-4FE3-B0F9-CFB65FEB8482}"/>
              </a:ext>
            </a:extLst>
          </p:cNvPr>
          <p:cNvSpPr/>
          <p:nvPr/>
        </p:nvSpPr>
        <p:spPr>
          <a:xfrm>
            <a:off x="8186113" y="4426526"/>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9" name="Oval 8">
            <a:extLst>
              <a:ext uri="{FF2B5EF4-FFF2-40B4-BE49-F238E27FC236}">
                <a16:creationId xmlns:a16="http://schemas.microsoft.com/office/drawing/2014/main" id="{029ACFB2-DDCF-42BD-A832-D9381D610CB6}"/>
              </a:ext>
            </a:extLst>
          </p:cNvPr>
          <p:cNvSpPr/>
          <p:nvPr/>
        </p:nvSpPr>
        <p:spPr>
          <a:xfrm>
            <a:off x="11703551" y="3308905"/>
            <a:ext cx="264773" cy="265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0" name="TextBox 9">
            <a:extLst>
              <a:ext uri="{FF2B5EF4-FFF2-40B4-BE49-F238E27FC236}">
                <a16:creationId xmlns:a16="http://schemas.microsoft.com/office/drawing/2014/main" id="{964EB0AE-63AE-447C-8CA6-376FF24226CE}"/>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3681319"/>
      </p:ext>
    </p:extLst>
  </p:cSld>
  <p:clrMapOvr>
    <a:masterClrMapping/>
  </p:clrMapOvr>
  <p:transition spd="slow" advClick="0" advTm="3000">
    <p:fade/>
  </p:transition>
</p:sld>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CM Game ppt template</Template>
  <TotalTime>11568</TotalTime>
  <Words>1527</Words>
  <Application>Microsoft Office PowerPoint</Application>
  <PresentationFormat>Widescreen</PresentationFormat>
  <Paragraphs>188</Paragraphs>
  <Slides>17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Calibri</vt:lpstr>
      <vt:lpstr>Arial</vt:lpstr>
      <vt:lpstr>1_Office Theme</vt:lpstr>
      <vt:lpstr>Configuration Management Game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5</cp:revision>
  <dcterms:created xsi:type="dcterms:W3CDTF">2019-04-30T15:14:04Z</dcterms:created>
  <dcterms:modified xsi:type="dcterms:W3CDTF">2025-03-19T08:32:41Z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iteId">
    <vt:lpwstr>af73baa8-f594-4eb2-a39d-93e96cad61fc</vt:lpwstr>
  </property>
  <property fmtid="{D5CDD505-2E9C-101B-9397-08002B2CF9AE}" pid="4" name="MSIP_Label_f6a2fad9-126f-43f1-a0a4-9c907561022c_Owner">
    <vt:lpwstr>martijn.dullaart@asml.com</vt:lpwstr>
  </property>
  <property fmtid="{D5CDD505-2E9C-101B-9397-08002B2CF9AE}" pid="5" name="MSIP_Label_f6a2fad9-126f-43f1-a0a4-9c907561022c_SetDate">
    <vt:lpwstr>2020-08-28T12:28:23.2604768Z</vt:lpwstr>
  </property>
  <property fmtid="{D5CDD505-2E9C-101B-9397-08002B2CF9AE}" pid="6" name="MSIP_Label_f6a2fad9-126f-43f1-a0a4-9c907561022c_Name">
    <vt:lpwstr>Non-Business</vt:lpwstr>
  </property>
  <property fmtid="{D5CDD505-2E9C-101B-9397-08002B2CF9AE}" pid="7" name="MSIP_Label_f6a2fad9-126f-43f1-a0a4-9c907561022c_Application">
    <vt:lpwstr>Microsoft Azure Information Protection</vt:lpwstr>
  </property>
  <property fmtid="{D5CDD505-2E9C-101B-9397-08002B2CF9AE}" pid="8" name="MSIP_Label_f6a2fad9-126f-43f1-a0a4-9c907561022c_ActionId">
    <vt:lpwstr>9c9537eb-a06f-44a3-ae0f-3a96c0ad2e62</vt:lpwstr>
  </property>
  <property fmtid="{D5CDD505-2E9C-101B-9397-08002B2CF9AE}" pid="9" name="MSIP_Label_f6a2fad9-126f-43f1-a0a4-9c907561022c_Extended_MSFT_Method">
    <vt:lpwstr>Manual</vt:lpwstr>
  </property>
  <property fmtid="{D5CDD505-2E9C-101B-9397-08002B2CF9AE}" pid="10" name="Sensitivity">
    <vt:lpwstr>Non-Business</vt:lpwstr>
  </property>
</Properties>
</file>